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1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8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514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4873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BC3D-ECD1-44B4-9901-619F727EB7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1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AE44-88AD-4D9F-8120-48367137616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58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B1E9-E9EF-4765-B8B6-5ADB822E56D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0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FEFE9-9618-4107-9580-CB3BAF27B9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81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2F01-C851-4BB9-8650-D2E71AEE573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3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3513E-65F4-4393-A1AA-9BD587AB7C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98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1986-F786-4810-8581-70BC886F8D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8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78C8-DAD3-4A46-8DB5-E836870D901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7867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63F0-DE1A-4C5E-A958-59C56BB166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45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BEEAB-4C22-4425-91BF-93B1EF4AB3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29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38C15-2774-4BFE-8AAF-CEACBE6348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7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27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12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625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67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216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508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57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FA53-8AA2-4A42-8B99-A9F627A02A8E}" type="datetimeFigureOut">
              <a:rPr lang="en-IE" smtClean="0"/>
              <a:t>16/11/2018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01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0F1F2"/>
            </a:gs>
            <a:gs pos="14000">
              <a:srgbClr val="E0F1F2"/>
            </a:gs>
            <a:gs pos="100000">
              <a:srgbClr val="D95E00"/>
            </a:gs>
            <a:gs pos="100000">
              <a:srgbClr val="E0F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5941D24-EF12-486C-8C66-9CEEA984D1BA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2074" y="1125537"/>
            <a:ext cx="8999621" cy="4921035"/>
          </a:xfrm>
          <a:noFill/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	</a:t>
            </a:r>
            <a:r>
              <a:rPr lang="en-IE" altLang="en-US" sz="4800" dirty="0" smtClean="0">
                <a:solidFill>
                  <a:schemeClr val="bg1"/>
                </a:solidFill>
              </a:rPr>
              <a:t>Timelines for Delivery of New Traveller Accommodation Programme 2019 – 2024</a:t>
            </a:r>
          </a:p>
          <a:p>
            <a:pPr eaLnBrk="1" hangingPunct="1">
              <a:lnSpc>
                <a:spcPct val="90000"/>
              </a:lnSpc>
            </a:pPr>
            <a:endParaRPr lang="en-IE" altLang="en-US" sz="48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IE" altLang="en-US" sz="3600" dirty="0" smtClean="0">
                <a:solidFill>
                  <a:schemeClr val="bg1"/>
                </a:solidFill>
                <a:latin typeface="Corbel" panose="020B0503020204020204" pitchFamily="34" charset="0"/>
              </a:rPr>
              <a:t>Housing Strategic Policy Committee Meeting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3600" dirty="0" smtClean="0">
                <a:solidFill>
                  <a:schemeClr val="bg1"/>
                </a:solidFill>
                <a:latin typeface="Corbel" panose="020B0503020204020204" pitchFamily="34" charset="0"/>
              </a:rPr>
              <a:t>19</a:t>
            </a:r>
            <a:r>
              <a:rPr lang="en-IE" altLang="en-US" sz="3600" baseline="30000" dirty="0" smtClean="0">
                <a:solidFill>
                  <a:schemeClr val="bg1"/>
                </a:solidFill>
                <a:latin typeface="Corbel" panose="020B0503020204020204" pitchFamily="34" charset="0"/>
              </a:rPr>
              <a:t>th</a:t>
            </a:r>
            <a:r>
              <a:rPr lang="en-IE" altLang="en-US" sz="3600" dirty="0" smtClean="0">
                <a:solidFill>
                  <a:schemeClr val="bg1"/>
                </a:solidFill>
                <a:latin typeface="Corbel" panose="020B0503020204020204" pitchFamily="34" charset="0"/>
              </a:rPr>
              <a:t> November 2018</a:t>
            </a:r>
            <a:endParaRPr lang="en-IE" altLang="en-US" sz="36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919288" y="5734050"/>
            <a:ext cx="8305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0F1F2"/>
            </a:gs>
            <a:gs pos="14000">
              <a:srgbClr val="E0F1F2"/>
            </a:gs>
            <a:gs pos="100000">
              <a:srgbClr val="D95E00"/>
            </a:gs>
            <a:gs pos="100000">
              <a:srgbClr val="E0F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16" y="101697"/>
            <a:ext cx="11843084" cy="1143000"/>
          </a:xfrm>
        </p:spPr>
        <p:txBody>
          <a:bodyPr/>
          <a:lstStyle/>
          <a:p>
            <a:pPr algn="l"/>
            <a:r>
              <a:rPr lang="en-IE" b="1" dirty="0" smtClean="0">
                <a:latin typeface="Corbel" panose="020B0503020204020204" pitchFamily="34" charset="0"/>
              </a:rPr>
              <a:t>Key Dates for Implementation of TAP 2019-24</a:t>
            </a:r>
            <a:endParaRPr lang="en-IE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052736"/>
            <a:ext cx="8640204" cy="291058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IE" sz="3600" dirty="0">
              <a:latin typeface="Corbel" panose="020B0503020204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520105"/>
              </p:ext>
            </p:extLst>
          </p:nvPr>
        </p:nvGraphicFramePr>
        <p:xfrm>
          <a:off x="457200" y="1336607"/>
          <a:ext cx="11249526" cy="5253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557"/>
                <a:gridCol w="8611969"/>
              </a:tblGrid>
              <a:tr h="574101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Date</a:t>
                      </a:r>
                      <a:endParaRPr lang="en-IE" sz="2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Summary of Action</a:t>
                      </a:r>
                      <a:endParaRPr lang="en-IE" sz="2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990914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August 2018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Notification issued to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adjoining local authorities, HSE, LTACC, AHB’s and Community bodies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3114302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September 2018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Closing 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Date: 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6 submissions received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E" sz="28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Clondalkin Traveller Development Group</a:t>
                      </a:r>
                      <a:endParaRPr lang="en-IE" sz="2800" dirty="0" smtClean="0">
                        <a:latin typeface="Corbel" panose="020B0503020204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E" sz="28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Minceirs Whiden</a:t>
                      </a:r>
                      <a:endParaRPr lang="en-IE" sz="2800" dirty="0" smtClean="0">
                        <a:latin typeface="Corbel" panose="020B0503020204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E" sz="28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National Traveller MABS</a:t>
                      </a:r>
                      <a:endParaRPr lang="en-IE" sz="2800" dirty="0" smtClean="0">
                        <a:latin typeface="Corbel" panose="020B0503020204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E" sz="28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Parish of the Travelling People</a:t>
                      </a:r>
                      <a:endParaRPr lang="en-IE" sz="2800" dirty="0" smtClean="0">
                        <a:latin typeface="Corbel" panose="020B0503020204020204" pitchFamily="34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28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Tallaght Traveller</a:t>
                      </a:r>
                      <a:r>
                        <a:rPr lang="en-IE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28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Development Group</a:t>
                      </a:r>
                      <a:endParaRPr lang="en-IE" sz="2800" dirty="0" smtClean="0">
                        <a:latin typeface="Corbel" panose="020B0503020204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IE" sz="28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Traveller Health Unit, HSE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57410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Nov/Dec 2018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Needs Assessment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and Annual Traveller Count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360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0F1F2"/>
            </a:gs>
            <a:gs pos="14000">
              <a:srgbClr val="E0F1F2"/>
            </a:gs>
            <a:gs pos="100000">
              <a:srgbClr val="D95E00"/>
            </a:gs>
            <a:gs pos="100000">
              <a:srgbClr val="E0F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16" y="101697"/>
            <a:ext cx="11843084" cy="1143000"/>
          </a:xfrm>
        </p:spPr>
        <p:txBody>
          <a:bodyPr/>
          <a:lstStyle/>
          <a:p>
            <a:pPr algn="l"/>
            <a:r>
              <a:rPr lang="en-IE" b="1" dirty="0" smtClean="0">
                <a:latin typeface="Corbel" panose="020B0503020204020204" pitchFamily="34" charset="0"/>
              </a:rPr>
              <a:t>Key Dates for Implementation of TAP 2019-24</a:t>
            </a:r>
            <a:endParaRPr lang="en-IE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052736"/>
            <a:ext cx="8640204" cy="291058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IE" sz="3600" dirty="0">
              <a:latin typeface="Corbel" panose="020B0503020204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78019"/>
              </p:ext>
            </p:extLst>
          </p:nvPr>
        </p:nvGraphicFramePr>
        <p:xfrm>
          <a:off x="493294" y="1327214"/>
          <a:ext cx="11165306" cy="527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810"/>
                <a:gridCol w="8547496"/>
              </a:tblGrid>
              <a:tr h="845611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Date</a:t>
                      </a:r>
                      <a:endParaRPr lang="en-IE" sz="2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Summary of Action</a:t>
                      </a:r>
                      <a:endParaRPr lang="en-IE" sz="2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Jan/Mar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Preparation of Draft Traveller Accommodation Programme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1</a:t>
                      </a:r>
                      <a:r>
                        <a:rPr lang="en-IE" sz="2800" baseline="30000" dirty="0" smtClean="0">
                          <a:latin typeface="Corbel" panose="020B0503020204020204" pitchFamily="34" charset="0"/>
                        </a:rPr>
                        <a:t>st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 April 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Publish notice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in newspapers- draft programme available for inspection 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31</a:t>
                      </a:r>
                      <a:r>
                        <a:rPr lang="en-IE" sz="2800" baseline="30000" dirty="0" smtClean="0">
                          <a:latin typeface="Corbel" panose="020B0503020204020204" pitchFamily="34" charset="0"/>
                        </a:rPr>
                        <a:t>st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May 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Latest date for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receipt of submissions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1</a:t>
                      </a:r>
                      <a:r>
                        <a:rPr lang="en-IE" sz="2800" baseline="30000" dirty="0" smtClean="0">
                          <a:latin typeface="Corbel" panose="020B0503020204020204" pitchFamily="34" charset="0"/>
                        </a:rPr>
                        <a:t>st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 July 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Submission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of draft to Council members for adoption 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30</a:t>
                      </a:r>
                      <a:r>
                        <a:rPr lang="en-IE" sz="2800" baseline="30000" dirty="0" smtClean="0">
                          <a:latin typeface="Corbel" panose="020B0503020204020204" pitchFamily="34" charset="0"/>
                        </a:rPr>
                        <a:t>th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 Sept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Latest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date for adoption of programme 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618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2" y="125760"/>
            <a:ext cx="10635916" cy="1143000"/>
          </a:xfrm>
        </p:spPr>
        <p:txBody>
          <a:bodyPr/>
          <a:lstStyle/>
          <a:p>
            <a:pPr algn="l"/>
            <a:r>
              <a:rPr lang="en-IE" b="1" dirty="0" smtClean="0">
                <a:latin typeface="Corbel" panose="020B0503020204020204" pitchFamily="34" charset="0"/>
              </a:rPr>
              <a:t>St. Aidan’s Group Housing Scheme 2018</a:t>
            </a:r>
            <a:endParaRPr lang="en-IE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052736"/>
            <a:ext cx="8640204" cy="291058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IE" sz="3600" dirty="0">
              <a:latin typeface="Corbel" panose="020B05030202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2" y="1268760"/>
            <a:ext cx="11610475" cy="534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135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Corbel</vt:lpstr>
      <vt:lpstr>Office Theme</vt:lpstr>
      <vt:lpstr>Blank Presentation</vt:lpstr>
      <vt:lpstr>PowerPoint Presentation</vt:lpstr>
      <vt:lpstr>Key Dates for Implementation of TAP 2019-24</vt:lpstr>
      <vt:lpstr>Key Dates for Implementation of TAP 2019-24</vt:lpstr>
      <vt:lpstr>St. Aidan’s Group Housing Scheme 2018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Leech</dc:creator>
  <cp:lastModifiedBy>Colm Ward</cp:lastModifiedBy>
  <cp:revision>8</cp:revision>
  <dcterms:created xsi:type="dcterms:W3CDTF">2018-11-16T13:02:35Z</dcterms:created>
  <dcterms:modified xsi:type="dcterms:W3CDTF">2018-11-17T17:29:44Z</dcterms:modified>
</cp:coreProperties>
</file>