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CE0B4-EBED-4C82-9B38-A7DE88587606}" type="datetimeFigureOut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D0DD4-FD4E-47B4-ABF5-92CCD9440CE5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80142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B902-3DCF-4E21-9717-F73D65DA80EB}" type="datetimeFigureOut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725A-1588-436E-8490-16AA9DDAAD0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02118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19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2</a:t>
            </a:fld>
            <a:endParaRPr lang="en-IE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IE" dirty="0" smtClean="0"/>
              <a:t>RIVER PODDLE FAS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396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dirty="0" smtClean="0"/>
              <a:t>RIVER PODDLE FAS 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044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D7-BEE6-4514-A733-D88D23F993C3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028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3DD6-CA33-4894-938B-32CB8DA2214F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5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B641-3DB3-4432-AC06-EAB64E400069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991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484B-191C-41FA-8FEA-E0945B9AA779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00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9291-097C-483C-89DA-7532B019A499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301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46B5-F35D-44ED-8C64-42D8D2650E78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815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82A0-597F-47A4-9DCB-0B5DE43E8DA7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85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1A4B-97B2-4313-A711-0E900F3A1578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900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B41F-A531-463B-B007-4D4998FF71B8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38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77E9-33F3-4163-98A8-0F0ED8C96CC2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24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17C3-01DD-4BB2-B65C-9ECAF155EE58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417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DC3D-F056-483D-BE10-658A1233963F}" type="datetime1">
              <a:rPr lang="en-IE" smtClean="0"/>
              <a:pPr/>
              <a:t>26/09/2018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37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ddlefas.i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1223"/>
            <a:ext cx="9144000" cy="2194560"/>
          </a:xfrm>
        </p:spPr>
        <p:txBody>
          <a:bodyPr>
            <a:normAutofit fontScale="90000"/>
          </a:bodyPr>
          <a:lstStyle/>
          <a:p>
            <a:r>
              <a:rPr lang="en-IE" sz="4900" b="1" dirty="0" smtClean="0"/>
              <a:t>River Poddle Flood Alleviation Scheme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3100" b="1" dirty="0" smtClean="0"/>
              <a:t>Presentation to </a:t>
            </a:r>
            <a:r>
              <a:rPr lang="en-IE" sz="3100" b="1" dirty="0" smtClean="0"/>
              <a:t>Rathfarnham/Templeogue-</a:t>
            </a:r>
            <a:r>
              <a:rPr lang="en-IE" sz="3100" b="1" dirty="0" err="1" smtClean="0"/>
              <a:t>Terenure</a:t>
            </a:r>
            <a:r>
              <a:rPr lang="en-IE" sz="3100" b="1" dirty="0" smtClean="0"/>
              <a:t> </a:t>
            </a:r>
            <a:r>
              <a:rPr lang="en-IE" sz="3100" b="1" dirty="0" smtClean="0"/>
              <a:t>Area Committee </a:t>
            </a:r>
            <a:r>
              <a:rPr lang="en-IE" sz="3100" b="1" dirty="0" smtClean="0"/>
              <a:t>9</a:t>
            </a:r>
            <a:r>
              <a:rPr lang="en-IE" sz="3100" b="1" baseline="30000" dirty="0" smtClean="0"/>
              <a:t>th</a:t>
            </a:r>
            <a:r>
              <a:rPr lang="en-IE" sz="3100" b="1" dirty="0" smtClean="0"/>
              <a:t> October</a:t>
            </a:r>
            <a:r>
              <a:rPr lang="en-IE" sz="3100" b="1" dirty="0" smtClean="0"/>
              <a:t/>
            </a:r>
            <a:br>
              <a:rPr lang="en-IE" sz="3100" b="1" dirty="0" smtClean="0"/>
            </a:br>
            <a:r>
              <a:rPr lang="en-IE" sz="3100" b="1" dirty="0" smtClean="0"/>
              <a:t>by </a:t>
            </a:r>
            <a:r>
              <a:rPr lang="en-IE" sz="3100" b="1" dirty="0" smtClean="0"/>
              <a:t>David Grant, Project </a:t>
            </a:r>
            <a:r>
              <a:rPr lang="en-IE" sz="3100" b="1" dirty="0" smtClean="0"/>
              <a:t>Resident Engineer</a:t>
            </a:r>
            <a:endParaRPr lang="en-IE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346" y="7753909"/>
            <a:ext cx="9144000" cy="1655762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3" y="3274253"/>
            <a:ext cx="3949699" cy="14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024846"/>
            <a:ext cx="3161211" cy="142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5873" y="5570350"/>
            <a:ext cx="2203269" cy="88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1075" y="5294810"/>
            <a:ext cx="3352800" cy="13324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78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1019692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Current Status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Hydraulic Modelling and Hydrological Analysis completed</a:t>
            </a:r>
          </a:p>
          <a:p>
            <a:r>
              <a:rPr lang="en-IE" dirty="0" smtClean="0"/>
              <a:t>Selected CCTV and Manhole Surveys completed</a:t>
            </a:r>
          </a:p>
          <a:p>
            <a:r>
              <a:rPr lang="en-IE" dirty="0" smtClean="0"/>
              <a:t>Rainfall and Flow Monitoring Surveys completed</a:t>
            </a:r>
          </a:p>
          <a:p>
            <a:r>
              <a:rPr lang="en-IE" dirty="0" smtClean="0"/>
              <a:t>Structural Condition Surveys completed</a:t>
            </a:r>
          </a:p>
          <a:p>
            <a:r>
              <a:rPr lang="en-IE" dirty="0" smtClean="0"/>
              <a:t>Project Website Live </a:t>
            </a:r>
            <a:r>
              <a:rPr lang="en-IE" dirty="0" smtClean="0">
                <a:solidFill>
                  <a:srgbClr val="FF0000"/>
                </a:solidFill>
                <a:hlinkClick r:id="rId2"/>
              </a:rPr>
              <a:t>www.poddlefas.ie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/>
              <a:t>Environmental Screening and Assessment </a:t>
            </a:r>
            <a:r>
              <a:rPr lang="en-IE" dirty="0" smtClean="0"/>
              <a:t>commenced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/>
              <a:t>Topography and Threshold Surveys to start October 2018</a:t>
            </a:r>
          </a:p>
          <a:p>
            <a:r>
              <a:rPr lang="en-IE" dirty="0" smtClean="0"/>
              <a:t>Site Investigation Surveys to commence Oct/Nov 2018</a:t>
            </a:r>
          </a:p>
          <a:p>
            <a:r>
              <a:rPr lang="en-IE" dirty="0" smtClean="0"/>
              <a:t>Proposed Scheme Launch Date October 24th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88793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2463115"/>
            <a:ext cx="10515600" cy="259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600" b="1" dirty="0" smtClean="0"/>
              <a:t>Thank You</a:t>
            </a:r>
          </a:p>
          <a:p>
            <a:pPr marL="0" indent="0" algn="ctr">
              <a:buNone/>
            </a:pPr>
            <a:endParaRPr lang="en-IE" sz="3600" b="1" dirty="0"/>
          </a:p>
          <a:p>
            <a:pPr marL="0" indent="0" algn="ctr">
              <a:buNone/>
            </a:pPr>
            <a:r>
              <a:rPr lang="en-IE" sz="3600" b="1" dirty="0" smtClean="0"/>
              <a:t>Any Questions?</a:t>
            </a:r>
            <a:endParaRPr lang="en-IE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38" y="224269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8" y="547505"/>
            <a:ext cx="60652333" cy="763413"/>
          </a:xfrm>
        </p:spPr>
        <p:txBody>
          <a:bodyPr>
            <a:normAutofit fontScale="90000"/>
          </a:bodyPr>
          <a:lstStyle/>
          <a:p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/>
              <a:t/>
            </a:r>
            <a:br>
              <a:rPr lang="en-IE" sz="3600" b="1" dirty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4000" b="1" dirty="0" smtClean="0"/>
              <a:t>Route</a:t>
            </a:r>
            <a:br>
              <a:rPr lang="en-IE" sz="4000" b="1" dirty="0" smtClean="0"/>
            </a:br>
            <a:r>
              <a:rPr lang="en-IE" sz="4000" b="1" dirty="0"/>
              <a:t/>
            </a:r>
            <a:br>
              <a:rPr lang="en-IE" sz="4000" b="1" dirty="0"/>
            </a:br>
            <a:r>
              <a:rPr lang="en-IE" sz="2200" dirty="0" smtClean="0">
                <a:latin typeface="+mn-lt"/>
              </a:rPr>
              <a:t>6km </a:t>
            </a:r>
            <a:r>
              <a:rPr lang="en-IE" sz="2200" dirty="0">
                <a:latin typeface="+mn-lt"/>
              </a:rPr>
              <a:t>in </a:t>
            </a:r>
            <a:r>
              <a:rPr lang="en-IE" sz="2200" dirty="0" smtClean="0">
                <a:latin typeface="+mn-lt"/>
              </a:rPr>
              <a:t>length</a:t>
            </a:r>
            <a:br>
              <a:rPr lang="en-IE" sz="2200" dirty="0" smtClean="0">
                <a:latin typeface="+mn-lt"/>
              </a:rPr>
            </a:br>
            <a:r>
              <a:rPr lang="en-IE" sz="2200" dirty="0">
                <a:latin typeface="+mn-lt"/>
              </a:rPr>
              <a:t/>
            </a:r>
            <a:br>
              <a:rPr lang="en-IE" sz="2200" dirty="0">
                <a:latin typeface="+mn-lt"/>
              </a:rPr>
            </a:br>
            <a:r>
              <a:rPr lang="en-IE" sz="2200" dirty="0">
                <a:latin typeface="+mn-lt"/>
              </a:rPr>
              <a:t>Rises in Tallaght flowing through Tymon Park, KCR, </a:t>
            </a:r>
            <a:r>
              <a:rPr lang="en-IE" sz="2200" dirty="0" smtClean="0">
                <a:latin typeface="+mn-lt"/>
              </a:rPr>
              <a:t>Harold's </a:t>
            </a:r>
            <a:r>
              <a:rPr lang="en-IE" sz="2200" dirty="0">
                <a:latin typeface="+mn-lt"/>
              </a:rPr>
              <a:t>Cross, </a:t>
            </a:r>
            <a:r>
              <a:rPr lang="en-IE" sz="2200" dirty="0" err="1" smtClean="0">
                <a:latin typeface="+mn-lt"/>
              </a:rPr>
              <a:t>Blackpitts</a:t>
            </a:r>
            <a:r>
              <a:rPr lang="en-IE" sz="2200" dirty="0" smtClean="0">
                <a:latin typeface="+mn-lt"/>
              </a:rPr>
              <a:t> </a:t>
            </a:r>
            <a:r>
              <a:rPr lang="en-IE" sz="2200" dirty="0">
                <a:latin typeface="+mn-lt"/>
              </a:rPr>
              <a:t>and discharges at Wellington Quay</a:t>
            </a:r>
            <a:br>
              <a:rPr lang="en-IE" sz="2200" dirty="0">
                <a:latin typeface="+mn-lt"/>
              </a:rPr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>									</a:t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dirty="0" smtClean="0"/>
              <a:t>					</a:t>
            </a:r>
            <a:endParaRPr lang="en-IE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466" y="2298583"/>
            <a:ext cx="8523215" cy="41273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21873"/>
            <a:ext cx="1680519" cy="8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History									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Associated with the naming of Dublin</a:t>
            </a:r>
          </a:p>
          <a:p>
            <a:r>
              <a:rPr lang="en-IE" dirty="0" smtClean="0"/>
              <a:t>Main Water Supply for Dublin up to 13</a:t>
            </a:r>
            <a:r>
              <a:rPr lang="en-IE" baseline="30000" dirty="0" smtClean="0"/>
              <a:t>th</a:t>
            </a:r>
            <a:r>
              <a:rPr lang="en-IE" dirty="0" smtClean="0"/>
              <a:t> Century</a:t>
            </a:r>
          </a:p>
          <a:p>
            <a:r>
              <a:rPr lang="en-IE" dirty="0" smtClean="0"/>
              <a:t>Played a major role in the social and economic growth of Dublin where it served unto 52 Mills and Commercial Enterprises along its route</a:t>
            </a:r>
          </a:p>
          <a:p>
            <a:r>
              <a:rPr lang="en-IE" dirty="0" smtClean="0"/>
              <a:t>15 other Watercourses associated with its network</a:t>
            </a:r>
          </a:p>
          <a:p>
            <a:r>
              <a:rPr lang="en-IE" dirty="0" smtClean="0"/>
              <a:t>Heavily urbanised watercourse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230188"/>
            <a:ext cx="1680519" cy="8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037277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Recent Flood Events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24/10/2011 – 90mm of rainfall in 6 hour period – Major flooding in Kimmage, Harold's Cross, Mount Argus, Mount Jerome and Gandon Close. Over 50 properties flooded. One loss of life.</a:t>
            </a:r>
          </a:p>
          <a:p>
            <a:endParaRPr lang="en-IE" dirty="0" smtClean="0"/>
          </a:p>
          <a:p>
            <a:r>
              <a:rPr lang="en-IE" dirty="0" smtClean="0"/>
              <a:t>05/09/2008 – 58mm of rainfall over 11 hour period in Kimmage area</a:t>
            </a:r>
          </a:p>
          <a:p>
            <a:endParaRPr lang="en-IE" dirty="0" smtClean="0"/>
          </a:p>
          <a:p>
            <a:r>
              <a:rPr lang="en-IE" dirty="0" smtClean="0"/>
              <a:t>06/11/2000 – 103mm of rainfall in 48hr period. Banks broken in Kimmage area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25/08/1986 – Hurricane Charlie – 80 Households and 5 Commercial Properties affected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4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230188"/>
            <a:ext cx="1680519" cy="7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697556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Photos 2011 Flood Event </a:t>
            </a:r>
            <a:endParaRPr lang="en-IE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7" y="1413732"/>
            <a:ext cx="3305433" cy="23015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3" y="1413732"/>
            <a:ext cx="3599935" cy="2301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" y="1413732"/>
            <a:ext cx="3671384" cy="23015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5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" y="3937686"/>
            <a:ext cx="3699961" cy="2484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2167" y="3937685"/>
            <a:ext cx="3614351" cy="2484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48367" y="3937685"/>
            <a:ext cx="3305434" cy="24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River Poddle Flood Alleviation Scheme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Devised from 2011 Eastern CFRAM Study</a:t>
            </a:r>
          </a:p>
          <a:p>
            <a:r>
              <a:rPr lang="en-IE" dirty="0" smtClean="0"/>
              <a:t>Tri-Agency Input – OPW, DCC and SDCC</a:t>
            </a:r>
          </a:p>
          <a:p>
            <a:r>
              <a:rPr lang="en-IE" dirty="0" smtClean="0"/>
              <a:t>Consultant Appointed in March 2018 – Nicholas O’Dywer Ltd</a:t>
            </a:r>
          </a:p>
          <a:p>
            <a:r>
              <a:rPr lang="en-IE" dirty="0" smtClean="0"/>
              <a:t>Containment of water upstream of City</a:t>
            </a:r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230188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1019692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Proposed Scope of Scheme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141"/>
            <a:ext cx="10515600" cy="4969714"/>
          </a:xfrm>
        </p:spPr>
        <p:txBody>
          <a:bodyPr>
            <a:normAutofit fontScale="47500" lnSpcReduction="20000"/>
          </a:bodyPr>
          <a:lstStyle/>
          <a:p>
            <a:r>
              <a:rPr lang="en-IE" sz="3600" dirty="0" smtClean="0"/>
              <a:t>Main intervention area from Tymon Park to Harold’s Cross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 smtClean="0"/>
              <a:t>Combination of raised Earth Embankments and Hard Defences</a:t>
            </a:r>
          </a:p>
          <a:p>
            <a:endParaRPr lang="en-IE" sz="3600" dirty="0"/>
          </a:p>
          <a:p>
            <a:r>
              <a:rPr lang="en-IE" sz="3600" dirty="0" smtClean="0"/>
              <a:t>Some re-alignment of River Channel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 smtClean="0"/>
              <a:t>Non Return Flap Valves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/>
              <a:t>Assessment of Drainage Networks</a:t>
            </a:r>
          </a:p>
          <a:p>
            <a:pPr lvl="1"/>
            <a:r>
              <a:rPr lang="en-IE" sz="3600" dirty="0"/>
              <a:t>Manhole Sealing</a:t>
            </a:r>
          </a:p>
          <a:p>
            <a:pPr lvl="1"/>
            <a:r>
              <a:rPr lang="en-IE" sz="3600" dirty="0"/>
              <a:t>Culvert Cleaning</a:t>
            </a:r>
          </a:p>
          <a:p>
            <a:pPr lvl="1"/>
            <a:r>
              <a:rPr lang="en-IE" sz="3600" dirty="0"/>
              <a:t>Upgrading of access to Grand Canal </a:t>
            </a:r>
            <a:r>
              <a:rPr lang="en-IE" sz="3600" dirty="0" smtClean="0"/>
              <a:t>Siphon</a:t>
            </a:r>
          </a:p>
          <a:p>
            <a:pPr marL="0" indent="0">
              <a:buNone/>
            </a:pPr>
            <a:endParaRPr lang="en-IE" sz="3600" dirty="0" smtClean="0"/>
          </a:p>
          <a:p>
            <a:r>
              <a:rPr lang="en-IE" sz="3600" dirty="0" smtClean="0"/>
              <a:t>Replacement of Weirs and Review of Culvert Screens</a:t>
            </a:r>
          </a:p>
          <a:p>
            <a:endParaRPr lang="en-IE" sz="3600" dirty="0"/>
          </a:p>
          <a:p>
            <a:r>
              <a:rPr lang="en-IE" sz="3600" dirty="0" smtClean="0"/>
              <a:t>Maintenance Plan</a:t>
            </a:r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7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88793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Main Elements of Proposed Works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IE" sz="4400" dirty="0" smtClean="0"/>
              <a:t>Earth Embankments: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sz="3600" dirty="0" smtClean="0"/>
              <a:t>127m along the river at Tymon Castle</a:t>
            </a:r>
          </a:p>
          <a:p>
            <a:r>
              <a:rPr lang="en-IE" sz="3600" dirty="0" smtClean="0"/>
              <a:t>284m around Tymon Lake in Tymon Park</a:t>
            </a:r>
          </a:p>
          <a:p>
            <a:r>
              <a:rPr lang="en-IE" sz="3600" dirty="0" smtClean="0"/>
              <a:t>135m along river at Whitehall Park and Glendale Park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4400" dirty="0" smtClean="0"/>
              <a:t>Hard Defences: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sz="3600" dirty="0" smtClean="0"/>
              <a:t>453m between Limekiln Rd and Wellington Lane</a:t>
            </a:r>
          </a:p>
          <a:p>
            <a:r>
              <a:rPr lang="en-IE" sz="3600" dirty="0" smtClean="0"/>
              <a:t>367m between Wellington Park and Wainsfort Manor</a:t>
            </a:r>
          </a:p>
          <a:p>
            <a:r>
              <a:rPr lang="en-IE" sz="3600" dirty="0" smtClean="0"/>
              <a:t>245m between Glendale Park and Kimmage Manor</a:t>
            </a:r>
          </a:p>
          <a:p>
            <a:r>
              <a:rPr lang="en-IE" sz="3600" dirty="0" smtClean="0"/>
              <a:t>255m at Ravensdale Park</a:t>
            </a:r>
          </a:p>
          <a:p>
            <a:r>
              <a:rPr lang="en-IE" sz="3600" dirty="0" smtClean="0"/>
              <a:t>223m at Poddle Park</a:t>
            </a:r>
          </a:p>
          <a:p>
            <a:r>
              <a:rPr lang="en-IE" sz="3600" dirty="0" smtClean="0"/>
              <a:t>291m between Bangor Rd and Mount Argus</a:t>
            </a:r>
            <a:endParaRPr lang="en-I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8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27" y="161111"/>
            <a:ext cx="1604319" cy="86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325563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Current Milestone Dates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Preliminary Design – 27/10/2018</a:t>
            </a:r>
          </a:p>
          <a:p>
            <a:r>
              <a:rPr lang="en-IE" dirty="0" smtClean="0"/>
              <a:t>Public Exhibitions – 03-14/12/2018</a:t>
            </a:r>
          </a:p>
          <a:p>
            <a:r>
              <a:rPr lang="en-IE" dirty="0" smtClean="0"/>
              <a:t>Submit Part 10 Documents to ABP – 25/01/2019</a:t>
            </a:r>
          </a:p>
          <a:p>
            <a:r>
              <a:rPr lang="en-IE" dirty="0" smtClean="0"/>
              <a:t>Planning Period – 28/01/2019 to 12/07/2019</a:t>
            </a:r>
          </a:p>
          <a:p>
            <a:r>
              <a:rPr lang="en-IE" dirty="0" smtClean="0"/>
              <a:t>Detailed Design – 03/12/2019 – 01/07/2019</a:t>
            </a:r>
          </a:p>
          <a:p>
            <a:r>
              <a:rPr lang="en-IE" dirty="0" smtClean="0"/>
              <a:t>Tender Stage – 23/09/2019 – 20/12/2019</a:t>
            </a:r>
          </a:p>
          <a:p>
            <a:r>
              <a:rPr lang="en-IE" dirty="0" smtClean="0"/>
              <a:t>Construction Stage – 26/03/2020 – 26/03/2022</a:t>
            </a:r>
          </a:p>
          <a:p>
            <a:r>
              <a:rPr lang="en-IE" dirty="0" smtClean="0"/>
              <a:t>Handover Date – 23/07/2022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sz="2600" dirty="0" smtClean="0"/>
              <a:t>ALL DATES FROM JANUARY 2019 ARE SUBJECT TO PLANNING APPROVAL FROM ABP</a:t>
            </a:r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9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22" y="88793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437</Words>
  <Application>Microsoft Office PowerPoint</Application>
  <PresentationFormat>Widescreen</PresentationFormat>
  <Paragraphs>97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River Poddle Flood Alleviation Scheme Presentation to Rathfarnham/Templeogue-Terenure Area Committee 9th October by David Grant, Project Resident Engineer</vt:lpstr>
      <vt:lpstr>      Route  6km in length  Rises in Tallaght flowing through Tymon Park, KCR, Harold's Cross, Blackpitts and discharges at Wellington Quay                  </vt:lpstr>
      <vt:lpstr>History         </vt:lpstr>
      <vt:lpstr>Recent Flood Events</vt:lpstr>
      <vt:lpstr>Photos 2011 Flood Event </vt:lpstr>
      <vt:lpstr>River Poddle Flood Alleviation Scheme</vt:lpstr>
      <vt:lpstr>Proposed Scope of Scheme</vt:lpstr>
      <vt:lpstr>Main Elements of Proposed Works</vt:lpstr>
      <vt:lpstr>Current Milestone Dates</vt:lpstr>
      <vt:lpstr>Current Status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Poddle Flood Alleviation Scheme</dc:title>
  <dc:creator>David Grant</dc:creator>
  <cp:lastModifiedBy>David Grant</cp:lastModifiedBy>
  <cp:revision>26</cp:revision>
  <dcterms:created xsi:type="dcterms:W3CDTF">2018-09-17T11:22:31Z</dcterms:created>
  <dcterms:modified xsi:type="dcterms:W3CDTF">2018-09-26T11:39:00Z</dcterms:modified>
</cp:coreProperties>
</file>