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59" r:id="rId5"/>
    <p:sldId id="256" r:id="rId6"/>
    <p:sldId id="260" r:id="rId7"/>
    <p:sldId id="263" r:id="rId8"/>
    <p:sldId id="265" r:id="rId9"/>
    <p:sldId id="262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942" y="-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8411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019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92786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058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700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7198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329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5851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632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1899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9694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90025-D5E7-4FA0-8CB7-7DA487E56F98}" type="datetimeFigureOut">
              <a:rPr lang="en-IE" smtClean="0"/>
              <a:t>07/09/2018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39E55-C116-471E-8492-51747787176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541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3202"/>
            <a:ext cx="10515600" cy="1325563"/>
          </a:xfrm>
        </p:spPr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2" y="-66446"/>
            <a:ext cx="11800114" cy="6924446"/>
          </a:xfrm>
        </p:spPr>
      </p:pic>
    </p:spTree>
    <p:extLst>
      <p:ext uri="{BB962C8B-B14F-4D97-AF65-F5344CB8AC3E}">
        <p14:creationId xmlns:p14="http://schemas.microsoft.com/office/powerpoint/2010/main" val="67520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9201" cy="6858000"/>
          </a:xfrm>
        </p:spPr>
      </p:pic>
    </p:spTree>
    <p:extLst>
      <p:ext uri="{BB962C8B-B14F-4D97-AF65-F5344CB8AC3E}">
        <p14:creationId xmlns:p14="http://schemas.microsoft.com/office/powerpoint/2010/main" val="380022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977"/>
          </a:xfrm>
        </p:spPr>
      </p:pic>
    </p:spTree>
    <p:extLst>
      <p:ext uri="{BB962C8B-B14F-4D97-AF65-F5344CB8AC3E}">
        <p14:creationId xmlns:p14="http://schemas.microsoft.com/office/powerpoint/2010/main" val="188117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722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04"/>
            <a:ext cx="11958453" cy="6787896"/>
          </a:xfrm>
        </p:spPr>
      </p:pic>
    </p:spTree>
    <p:extLst>
      <p:ext uri="{BB962C8B-B14F-4D97-AF65-F5344CB8AC3E}">
        <p14:creationId xmlns:p14="http://schemas.microsoft.com/office/powerpoint/2010/main" val="406235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1106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2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0526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1236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5737"/>
          </a:xfrm>
        </p:spPr>
      </p:pic>
    </p:spTree>
    <p:extLst>
      <p:ext uri="{BB962C8B-B14F-4D97-AF65-F5344CB8AC3E}">
        <p14:creationId xmlns:p14="http://schemas.microsoft.com/office/powerpoint/2010/main" val="122887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4"/>
            <a:ext cx="12192000" cy="6853662"/>
          </a:xfrm>
        </p:spPr>
      </p:pic>
    </p:spTree>
    <p:extLst>
      <p:ext uri="{BB962C8B-B14F-4D97-AF65-F5344CB8AC3E}">
        <p14:creationId xmlns:p14="http://schemas.microsoft.com/office/powerpoint/2010/main" val="428432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Murphy</dc:creator>
  <cp:lastModifiedBy>Daniel Murphy</cp:lastModifiedBy>
  <cp:revision>3</cp:revision>
  <dcterms:created xsi:type="dcterms:W3CDTF">2018-09-07T13:39:51Z</dcterms:created>
  <dcterms:modified xsi:type="dcterms:W3CDTF">2018-09-07T14:05:12Z</dcterms:modified>
</cp:coreProperties>
</file>