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56" r:id="rId6"/>
    <p:sldId id="260" r:id="rId7"/>
    <p:sldId id="263" r:id="rId8"/>
    <p:sldId id="265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942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841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019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278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58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700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719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329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851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632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189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969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0025-D5E7-4FA0-8CB7-7DA487E56F98}" type="datetimeFigureOut">
              <a:rPr lang="en-IE" smtClean="0"/>
              <a:t>07/09/2018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9E55-C116-471E-8492-5174778717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541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202"/>
            <a:ext cx="10515600" cy="1325563"/>
          </a:xfrm>
        </p:spPr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" y="-66446"/>
            <a:ext cx="11800114" cy="6924446"/>
          </a:xfrm>
        </p:spPr>
      </p:pic>
    </p:spTree>
    <p:extLst>
      <p:ext uri="{BB962C8B-B14F-4D97-AF65-F5344CB8AC3E}">
        <p14:creationId xmlns:p14="http://schemas.microsoft.com/office/powerpoint/2010/main" val="6752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201" cy="6858000"/>
          </a:xfrm>
        </p:spPr>
      </p:pic>
    </p:spTree>
    <p:extLst>
      <p:ext uri="{BB962C8B-B14F-4D97-AF65-F5344CB8AC3E}">
        <p14:creationId xmlns:p14="http://schemas.microsoft.com/office/powerpoint/2010/main" val="38002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977"/>
          </a:xfrm>
        </p:spPr>
      </p:pic>
    </p:spTree>
    <p:extLst>
      <p:ext uri="{BB962C8B-B14F-4D97-AF65-F5344CB8AC3E}">
        <p14:creationId xmlns:p14="http://schemas.microsoft.com/office/powerpoint/2010/main" val="18811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72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04"/>
            <a:ext cx="11958453" cy="6787896"/>
          </a:xfrm>
        </p:spPr>
      </p:pic>
    </p:spTree>
    <p:extLst>
      <p:ext uri="{BB962C8B-B14F-4D97-AF65-F5344CB8AC3E}">
        <p14:creationId xmlns:p14="http://schemas.microsoft.com/office/powerpoint/2010/main" val="40623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110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52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23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737"/>
          </a:xfrm>
        </p:spPr>
      </p:pic>
    </p:spTree>
    <p:extLst>
      <p:ext uri="{BB962C8B-B14F-4D97-AF65-F5344CB8AC3E}">
        <p14:creationId xmlns:p14="http://schemas.microsoft.com/office/powerpoint/2010/main" val="12288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4"/>
            <a:ext cx="12192000" cy="6853662"/>
          </a:xfrm>
        </p:spPr>
      </p:pic>
    </p:spTree>
    <p:extLst>
      <p:ext uri="{BB962C8B-B14F-4D97-AF65-F5344CB8AC3E}">
        <p14:creationId xmlns:p14="http://schemas.microsoft.com/office/powerpoint/2010/main" val="42843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Murphy</dc:creator>
  <cp:lastModifiedBy>Daniel Murphy</cp:lastModifiedBy>
  <cp:revision>3</cp:revision>
  <dcterms:created xsi:type="dcterms:W3CDTF">2018-09-07T13:39:51Z</dcterms:created>
  <dcterms:modified xsi:type="dcterms:W3CDTF">2018-09-07T14:05:12Z</dcterms:modified>
</cp:coreProperties>
</file>