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8" r:id="rId5"/>
    <p:sldId id="267" r:id="rId6"/>
    <p:sldId id="269" r:id="rId7"/>
    <p:sldId id="262" r:id="rId8"/>
    <p:sldId id="281" r:id="rId9"/>
    <p:sldId id="263" r:id="rId10"/>
    <p:sldId id="270" r:id="rId11"/>
    <p:sldId id="272" r:id="rId12"/>
    <p:sldId id="273" r:id="rId13"/>
    <p:sldId id="276" r:id="rId14"/>
    <p:sldId id="274" r:id="rId15"/>
    <p:sldId id="275" r:id="rId16"/>
    <p:sldId id="264" r:id="rId17"/>
    <p:sldId id="283" r:id="rId18"/>
    <p:sldId id="285" r:id="rId19"/>
    <p:sldId id="282" r:id="rId20"/>
    <p:sldId id="284" r:id="rId21"/>
    <p:sldId id="286" r:id="rId22"/>
    <p:sldId id="287" r:id="rId23"/>
    <p:sldId id="265" r:id="rId24"/>
    <p:sldId id="277" r:id="rId25"/>
    <p:sldId id="278" r:id="rId26"/>
    <p:sldId id="279" r:id="rId27"/>
    <p:sldId id="280" r:id="rId28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594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865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517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39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314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284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8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860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585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421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8F6D-8EA5-4F15-834D-7992CF6EA9AE}" type="datetimeFigureOut">
              <a:rPr lang="en-IE" smtClean="0"/>
              <a:t>14/09/2018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F5FB7-CBD2-408C-8DCB-1ABCD638406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32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HOUSING SUPPLY AND SITES UNDER CONSIDERATION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781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STOCKING LANE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00" y="2916"/>
            <a:ext cx="8725199" cy="61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BALGADDY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33" y="0"/>
            <a:ext cx="8729325" cy="61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ST MARK’S AVENUE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33" y="0"/>
            <a:ext cx="8757283" cy="61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1845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/>
              <a:t>3 sites to </a:t>
            </a:r>
            <a:r>
              <a:rPr lang="en-IE" dirty="0" smtClean="0"/>
              <a:t>AHBs: </a:t>
            </a:r>
            <a:r>
              <a:rPr lang="en-IE" dirty="0" err="1" smtClean="0"/>
              <a:t>Collinstown</a:t>
            </a:r>
            <a:r>
              <a:rPr lang="en-IE" dirty="0" smtClean="0"/>
              <a:t> 1 &amp;2, &amp; Lucan Road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214" r="2642" b="1554"/>
          <a:stretch/>
        </p:blipFill>
        <p:spPr>
          <a:xfrm>
            <a:off x="186865" y="192505"/>
            <a:ext cx="6489032" cy="5074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-563" r="9352" b="1"/>
          <a:stretch/>
        </p:blipFill>
        <p:spPr>
          <a:xfrm>
            <a:off x="6675897" y="72190"/>
            <a:ext cx="5390149" cy="51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KNOCKLYON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05" y="0"/>
            <a:ext cx="8797389" cy="621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7887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EIRCOM SITE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37" y="0"/>
            <a:ext cx="8773326" cy="62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Sites under assessment: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Grand Canal- Lindisfarne</a:t>
            </a:r>
          </a:p>
          <a:p>
            <a:r>
              <a:rPr lang="en-IE" dirty="0" smtClean="0"/>
              <a:t>St. Marks Link Road (Ramp Road)</a:t>
            </a:r>
          </a:p>
          <a:p>
            <a:r>
              <a:rPr lang="en-IE" dirty="0" smtClean="0"/>
              <a:t>Infill Sites – </a:t>
            </a:r>
          </a:p>
          <a:p>
            <a:pPr lvl="3"/>
            <a:r>
              <a:rPr lang="en-IE" dirty="0"/>
              <a:t>Greenfort </a:t>
            </a:r>
            <a:r>
              <a:rPr lang="en-IE" dirty="0" smtClean="0"/>
              <a:t>Gardens</a:t>
            </a:r>
          </a:p>
          <a:p>
            <a:pPr lvl="3"/>
            <a:r>
              <a:rPr lang="en-IE" dirty="0"/>
              <a:t>Rossfield</a:t>
            </a:r>
            <a:endParaRPr lang="en-IE" dirty="0" smtClean="0"/>
          </a:p>
          <a:p>
            <a:pPr lvl="3"/>
            <a:r>
              <a:rPr lang="en-IE" dirty="0" smtClean="0"/>
              <a:t>Lane at Lindisfarne Lawns</a:t>
            </a:r>
          </a:p>
          <a:p>
            <a:pPr lvl="3"/>
            <a:r>
              <a:rPr lang="en-IE" dirty="0" smtClean="0"/>
              <a:t>Melrose Avenue</a:t>
            </a:r>
          </a:p>
          <a:p>
            <a:pPr lvl="3"/>
            <a:r>
              <a:rPr lang="en-IE" dirty="0" err="1" smtClean="0"/>
              <a:t>Oatfield</a:t>
            </a:r>
            <a:r>
              <a:rPr lang="en-IE" dirty="0" smtClean="0"/>
              <a:t> Crescent</a:t>
            </a:r>
          </a:p>
          <a:p>
            <a:pPr lvl="3"/>
            <a:r>
              <a:rPr lang="en-IE" dirty="0" err="1" smtClean="0"/>
              <a:t>Rowalgh</a:t>
            </a:r>
            <a:r>
              <a:rPr lang="en-IE" dirty="0" smtClean="0"/>
              <a:t> Gardens/Park</a:t>
            </a:r>
          </a:p>
          <a:p>
            <a:pPr lvl="3"/>
            <a:r>
              <a:rPr lang="en-IE" dirty="0" smtClean="0"/>
              <a:t>St. Ronan’s Crescent between 26 &amp; 27</a:t>
            </a:r>
          </a:p>
          <a:p>
            <a:pPr marL="1371600" lvl="3" indent="0">
              <a:buNone/>
            </a:pPr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6826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GRAND CANAL- LINDISFARNE 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8" y="52542"/>
            <a:ext cx="11564583" cy="608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ST. MARKS LINK ROAD (RAMP ROAD)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20" y="42431"/>
            <a:ext cx="9585760" cy="6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GREENFORT GARDENS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35" y="50117"/>
            <a:ext cx="8605129" cy="60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HOMEVILLE &amp; ST CATHERINES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5" y="-360685"/>
            <a:ext cx="10662828" cy="132294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6803" y="6387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1600" dirty="0" err="1" smtClean="0"/>
              <a:t>Homeville</a:t>
            </a:r>
            <a:r>
              <a:rPr lang="en-IE" sz="1600" dirty="0" smtClean="0"/>
              <a:t> - 16 Units</a:t>
            </a:r>
          </a:p>
          <a:p>
            <a:pPr algn="l"/>
            <a:r>
              <a:rPr lang="en-IE" sz="1600" dirty="0" smtClean="0"/>
              <a:t>St. </a:t>
            </a:r>
            <a:r>
              <a:rPr lang="en-IE" sz="1600" dirty="0" err="1" smtClean="0"/>
              <a:t>Catherines</a:t>
            </a:r>
            <a:r>
              <a:rPr lang="en-IE" sz="1600" dirty="0" smtClean="0"/>
              <a:t>, </a:t>
            </a:r>
            <a:r>
              <a:rPr lang="en-IE" sz="1600" dirty="0" err="1" smtClean="0"/>
              <a:t>Knockmore</a:t>
            </a:r>
            <a:r>
              <a:rPr lang="en-IE" sz="1600" dirty="0" smtClean="0"/>
              <a:t> – 13 Units</a:t>
            </a:r>
          </a:p>
          <a:p>
            <a:pPr algn="l"/>
            <a:r>
              <a:rPr lang="en-IE" sz="1600" dirty="0" smtClean="0"/>
              <a:t>Approved at September Council Meeting</a:t>
            </a:r>
          </a:p>
          <a:p>
            <a:endParaRPr lang="en-IE" dirty="0" smtClean="0"/>
          </a:p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4" y="1740533"/>
            <a:ext cx="5880503" cy="3801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07" y="1384415"/>
            <a:ext cx="5924692" cy="43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ROSSFIELD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82" y="41407"/>
            <a:ext cx="7818036" cy="62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INFILL SITES- LINDISFARNE LAWNS, MELROSE AVENUE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8" y="51940"/>
            <a:ext cx="4689195" cy="609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28" y="51940"/>
            <a:ext cx="4591640" cy="60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INFILL SITES- OATFIELD, ROWLAGH &amp; ST RONAN’S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946485"/>
            <a:ext cx="4268418" cy="519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39" y="934208"/>
            <a:ext cx="4009309" cy="520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48" y="934208"/>
            <a:ext cx="3714260" cy="52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Large Capacity Sites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St. </a:t>
            </a:r>
            <a:r>
              <a:rPr lang="en-IE" dirty="0" err="1" smtClean="0"/>
              <a:t>Maelruans</a:t>
            </a:r>
            <a:endParaRPr lang="en-IE" dirty="0" smtClean="0"/>
          </a:p>
          <a:p>
            <a:r>
              <a:rPr lang="en-IE" dirty="0" err="1" smtClean="0"/>
              <a:t>Hazelgrove</a:t>
            </a:r>
            <a:endParaRPr lang="en-IE" dirty="0" smtClean="0"/>
          </a:p>
          <a:p>
            <a:r>
              <a:rPr lang="en-IE" dirty="0" smtClean="0"/>
              <a:t>Rathcoole</a:t>
            </a:r>
          </a:p>
          <a:p>
            <a:r>
              <a:rPr lang="en-IE" dirty="0" err="1" smtClean="0"/>
              <a:t>Clonburris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95761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ST. MAELRUANS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13" y="109424"/>
            <a:ext cx="8121316" cy="5847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HAZELGROVE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9" y="-3039"/>
            <a:ext cx="7834022" cy="63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643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RATHCOOLE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66" y="0"/>
            <a:ext cx="8884267" cy="62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5696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CLONBURRIS SDZ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96" y="105984"/>
            <a:ext cx="8658746" cy="61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Part 8s Due Before the October Council Meeting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Fernwood &amp; Maplewood – 53 Units</a:t>
            </a:r>
          </a:p>
          <a:p>
            <a:r>
              <a:rPr lang="en-IE" dirty="0" smtClean="0"/>
              <a:t>Riversdale, Clondalkin 	44 units</a:t>
            </a:r>
          </a:p>
          <a:p>
            <a:r>
              <a:rPr lang="en-IE" dirty="0" smtClean="0"/>
              <a:t>Templeogue Car Park – 12 units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910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3624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Locations-NTS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FERNWOOD &amp; MAPLEWOOD- 53 UNITS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65" y="65517"/>
            <a:ext cx="5635572" cy="5404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33"/>
            <a:ext cx="6230318" cy="46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RIVERSDALE, CLONDALKIN- 44 UNITS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33" y="31266"/>
            <a:ext cx="8685094" cy="61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5533" y="6322190"/>
            <a:ext cx="223934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TEMPLEOGUE CAR PARK- 12 UNITS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27" y="0"/>
            <a:ext cx="7517946" cy="61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Whitestown</a:t>
            </a:r>
            <a:r>
              <a:rPr lang="en-IE" dirty="0" smtClean="0"/>
              <a:t> Way, Tallaght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81 units</a:t>
            </a:r>
          </a:p>
          <a:p>
            <a:r>
              <a:rPr lang="en-IE" dirty="0" smtClean="0"/>
              <a:t>Published 13</a:t>
            </a:r>
            <a:r>
              <a:rPr lang="en-IE" baseline="30000" dirty="0" smtClean="0"/>
              <a:t>th</a:t>
            </a:r>
            <a:r>
              <a:rPr lang="en-IE" dirty="0" smtClean="0"/>
              <a:t> September and will be due before the December Council Meeting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661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72" y="6142504"/>
            <a:ext cx="1285714" cy="715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2377" y="6322190"/>
            <a:ext cx="2225659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 smtClean="0"/>
              <a:t>Site Location-NTS</a:t>
            </a:r>
            <a:endParaRPr lang="en-IE" sz="1000" dirty="0"/>
          </a:p>
          <a:p>
            <a:r>
              <a:rPr lang="en-IE" sz="714" dirty="0"/>
              <a:t>Prepared by SDCC Architects Dept.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5207" y="1809899"/>
            <a:ext cx="157902" cy="12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WHITESTOWN WAY, TALLAGHT- 81 UNITS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1975533" y="5404580"/>
            <a:ext cx="1119674" cy="36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8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32" y="0"/>
            <a:ext cx="8361877" cy="61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Sites being worked on to bring forward </a:t>
            </a:r>
            <a:br>
              <a:rPr lang="en-IE" dirty="0" smtClean="0"/>
            </a:br>
            <a:r>
              <a:rPr lang="en-IE" dirty="0" smtClean="0"/>
              <a:t>to Part 8 over the next few months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Stocking Lane</a:t>
            </a:r>
          </a:p>
          <a:p>
            <a:r>
              <a:rPr lang="en-IE" dirty="0" err="1" smtClean="0"/>
              <a:t>Balgaddy</a:t>
            </a:r>
            <a:r>
              <a:rPr lang="en-IE" dirty="0" smtClean="0"/>
              <a:t> </a:t>
            </a:r>
          </a:p>
          <a:p>
            <a:r>
              <a:rPr lang="en-IE" dirty="0" smtClean="0"/>
              <a:t>Marks Avenue </a:t>
            </a:r>
            <a:endParaRPr lang="en-IE" dirty="0"/>
          </a:p>
          <a:p>
            <a:r>
              <a:rPr lang="en-IE" dirty="0" smtClean="0"/>
              <a:t>3 sites to AHBs</a:t>
            </a:r>
          </a:p>
          <a:p>
            <a:r>
              <a:rPr lang="en-IE" dirty="0" err="1" smtClean="0"/>
              <a:t>Knocklyon</a:t>
            </a:r>
            <a:endParaRPr lang="en-IE" dirty="0"/>
          </a:p>
          <a:p>
            <a:r>
              <a:rPr lang="en-IE" dirty="0" smtClean="0"/>
              <a:t>Eircom Site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5564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378</Words>
  <Application>Microsoft Office PowerPoint</Application>
  <PresentationFormat>Widescreen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HOUSING SUPPLY AND SITES UNDER CONSIDERATION</vt:lpstr>
      <vt:lpstr>PowerPoint Presentation</vt:lpstr>
      <vt:lpstr>Part 8s Due Before the October Council Meeting</vt:lpstr>
      <vt:lpstr>PowerPoint Presentation</vt:lpstr>
      <vt:lpstr>PowerPoint Presentation</vt:lpstr>
      <vt:lpstr>PowerPoint Presentation</vt:lpstr>
      <vt:lpstr>Whitestown Way, Tallaght</vt:lpstr>
      <vt:lpstr>PowerPoint Presentation</vt:lpstr>
      <vt:lpstr>Sites being worked on to bring forward  to Part 8 over the next few months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Sites under assessment: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Capacity Sites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8s</dc:title>
  <dc:creator>Marguerite Staunton</dc:creator>
  <cp:lastModifiedBy>Lisa O'Hare</cp:lastModifiedBy>
  <cp:revision>42</cp:revision>
  <cp:lastPrinted>2018-09-13T15:48:26Z</cp:lastPrinted>
  <dcterms:created xsi:type="dcterms:W3CDTF">2018-09-11T15:31:05Z</dcterms:created>
  <dcterms:modified xsi:type="dcterms:W3CDTF">2018-09-14T08:22:49Z</dcterms:modified>
</cp:coreProperties>
</file>