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>
        <p:scale>
          <a:sx n="90" d="100"/>
          <a:sy n="90" d="100"/>
        </p:scale>
        <p:origin x="126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14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476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645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900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210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274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87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865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143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18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037487" y="72189"/>
            <a:ext cx="1065045" cy="66975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67806" y="1036450"/>
            <a:ext cx="31611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H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V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E</a:t>
            </a:r>
          </a:p>
          <a:p>
            <a:pPr algn="ctr"/>
            <a:endParaRPr lang="en-IE" sz="1200" dirty="0" smtClean="0">
              <a:solidFill>
                <a:schemeClr val="bg1"/>
              </a:solidFill>
            </a:endParaRP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T</a:t>
            </a:r>
          </a:p>
          <a:p>
            <a:pPr algn="ctr"/>
            <a:endParaRPr lang="en-IE" sz="1200" dirty="0" smtClean="0">
              <a:solidFill>
                <a:schemeClr val="bg1"/>
              </a:solidFill>
            </a:endParaRP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8</a:t>
            </a:r>
          </a:p>
          <a:p>
            <a:pPr algn="ctr"/>
            <a:endParaRPr lang="en-IE" sz="1200" dirty="0" smtClean="0">
              <a:solidFill>
                <a:schemeClr val="bg1"/>
              </a:solidFill>
            </a:endParaRP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8</a:t>
            </a:r>
          </a:p>
          <a:p>
            <a:pPr algn="ctr"/>
            <a:endParaRPr lang="en-IE" sz="12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1283918" y="168443"/>
            <a:ext cx="572181" cy="453027"/>
            <a:chOff x="11403251" y="152401"/>
            <a:chExt cx="572181" cy="453027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11451352" y="152401"/>
              <a:ext cx="471518" cy="20680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1403251" y="359207"/>
              <a:ext cx="5721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00" dirty="0" smtClean="0">
                  <a:solidFill>
                    <a:schemeClr val="bg1"/>
                  </a:solidFill>
                </a:rPr>
                <a:t>NORTH</a:t>
              </a:r>
              <a:endParaRPr lang="en-IE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0990521" y="6183862"/>
            <a:ext cx="1154513" cy="472678"/>
            <a:chOff x="7526588" y="4774991"/>
            <a:chExt cx="1154513" cy="47267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123" b="97606" l="41657" r="72491">
                          <a14:foregroundMark x1="55865" y1="31295" x2="55865" y2="41471"/>
                          <a14:foregroundMark x1="48912" y1="10004" x2="48912" y2="10004"/>
                          <a14:foregroundMark x1="48912" y1="8123" x2="48912" y2="8123"/>
                          <a14:backgroundMark x1="48912" y1="8123" x2="48912" y2="8123"/>
                          <a14:backgroundMark x1="49093" y1="10004" x2="49093" y2="100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40" t="27544" r="27258"/>
            <a:stretch/>
          </p:blipFill>
          <p:spPr>
            <a:xfrm rot="16200000">
              <a:off x="8087119" y="4520654"/>
              <a:ext cx="257118" cy="7657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7526588" y="4878337"/>
              <a:ext cx="1154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600" dirty="0" err="1" smtClean="0">
                  <a:solidFill>
                    <a:schemeClr val="accent2"/>
                  </a:solidFill>
                </a:rPr>
                <a:t>Comhairle</a:t>
              </a:r>
              <a:r>
                <a:rPr lang="en-IE" sz="600" baseline="0" dirty="0" smtClean="0">
                  <a:solidFill>
                    <a:schemeClr val="accent2"/>
                  </a:solidFill>
                </a:rPr>
                <a:t> </a:t>
              </a:r>
              <a:r>
                <a:rPr lang="en-IE" sz="600" baseline="0" dirty="0" err="1" smtClean="0">
                  <a:solidFill>
                    <a:schemeClr val="accent2"/>
                  </a:solidFill>
                </a:rPr>
                <a:t>Contae</a:t>
              </a:r>
              <a:endParaRPr lang="en-IE" sz="600" baseline="0" dirty="0" smtClean="0">
                <a:solidFill>
                  <a:schemeClr val="accent2"/>
                </a:solidFill>
              </a:endParaRPr>
            </a:p>
            <a:p>
              <a:r>
                <a:rPr lang="en-IE" sz="600" baseline="0" dirty="0" err="1" smtClean="0">
                  <a:solidFill>
                    <a:schemeClr val="accent2"/>
                  </a:solidFill>
                </a:rPr>
                <a:t>Átha</a:t>
              </a:r>
              <a:r>
                <a:rPr lang="en-IE" sz="600" baseline="0" dirty="0" smtClean="0">
                  <a:solidFill>
                    <a:schemeClr val="accent2"/>
                  </a:solidFill>
                </a:rPr>
                <a:t> </a:t>
              </a:r>
              <a:r>
                <a:rPr lang="en-IE" sz="600" baseline="0" dirty="0" err="1" smtClean="0">
                  <a:solidFill>
                    <a:schemeClr val="accent2"/>
                  </a:solidFill>
                </a:rPr>
                <a:t>Cliath</a:t>
              </a:r>
              <a:r>
                <a:rPr lang="en-IE" sz="600" baseline="0" dirty="0" smtClean="0">
                  <a:solidFill>
                    <a:schemeClr val="accent2"/>
                  </a:solidFill>
                </a:rPr>
                <a:t> Theas</a:t>
              </a:r>
            </a:p>
            <a:p>
              <a:r>
                <a:rPr lang="en-IE" sz="600" baseline="0" dirty="0" smtClean="0">
                  <a:solidFill>
                    <a:schemeClr val="bg2">
                      <a:lumMod val="50000"/>
                    </a:schemeClr>
                  </a:solidFill>
                </a:rPr>
                <a:t>South Dublin County Council </a:t>
              </a:r>
              <a:endParaRPr lang="en-IE" sz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11092534" y="5612381"/>
            <a:ext cx="118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PART</a:t>
            </a:r>
            <a:r>
              <a:rPr lang="en-IE" sz="2000" baseline="0" dirty="0" smtClean="0">
                <a:solidFill>
                  <a:schemeClr val="bg1"/>
                </a:solidFill>
              </a:rPr>
              <a:t> 8</a:t>
            </a:r>
          </a:p>
          <a:p>
            <a:r>
              <a:rPr lang="en-IE" sz="800" baseline="0" dirty="0" smtClean="0">
                <a:solidFill>
                  <a:schemeClr val="bg1"/>
                </a:solidFill>
              </a:rPr>
              <a:t>SEPTEMBER 2018</a:t>
            </a:r>
            <a:endParaRPr lang="en-I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20053" y="1295436"/>
            <a:ext cx="5654842" cy="18454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IE" dirty="0" err="1" smtClean="0"/>
              <a:t>Homeville</a:t>
            </a:r>
            <a:r>
              <a:rPr lang="en-IE" dirty="0" smtClean="0"/>
              <a:t> Infill</a:t>
            </a:r>
            <a:br>
              <a:rPr lang="en-IE" dirty="0" smtClean="0"/>
            </a:br>
            <a:r>
              <a:rPr lang="en-IE" dirty="0" smtClean="0"/>
              <a:t>Part 8 Consultation 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2472" y="3265850"/>
            <a:ext cx="10330004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3200" dirty="0" smtClean="0"/>
              <a:t>Briefing Presentation to Council</a:t>
            </a:r>
          </a:p>
          <a:p>
            <a:pPr marL="0" indent="0" algn="ctr">
              <a:buNone/>
            </a:pPr>
            <a:r>
              <a:rPr lang="en-IE" sz="3200" dirty="0" smtClean="0"/>
              <a:t>On Consultation Process and Recommendation for Approval</a:t>
            </a:r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" y="5211108"/>
            <a:ext cx="3465959" cy="14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39714" y="6252996"/>
            <a:ext cx="3069232" cy="32025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400" dirty="0" smtClean="0"/>
              <a:t>CONSTRAINTS &amp; EXISTING ENVIRONMENT</a:t>
            </a:r>
            <a:endParaRPr lang="en-IE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t="3801" r="10198" b="24035"/>
          <a:stretch/>
        </p:blipFill>
        <p:spPr>
          <a:xfrm rot="16200000">
            <a:off x="795641" y="-111025"/>
            <a:ext cx="3553331" cy="4465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4" y="4162826"/>
            <a:ext cx="4911058" cy="1745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83" y="2353832"/>
            <a:ext cx="2059200" cy="154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83" y="344900"/>
            <a:ext cx="2059048" cy="1544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82" y="4108059"/>
            <a:ext cx="1349949" cy="1799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2" t="5566" r="10992" b="7247"/>
          <a:stretch/>
        </p:blipFill>
        <p:spPr>
          <a:xfrm>
            <a:off x="7122245" y="433744"/>
            <a:ext cx="3829062" cy="5474248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15596470">
            <a:off x="4100296" y="2566462"/>
            <a:ext cx="260423" cy="9832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916060" y="1889186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Photo 1</a:t>
            </a:r>
            <a:endParaRPr lang="en-IE" sz="1000" dirty="0"/>
          </a:p>
        </p:txBody>
      </p:sp>
      <p:sp>
        <p:nvSpPr>
          <p:cNvPr id="13" name="Isosceles Triangle 12"/>
          <p:cNvSpPr/>
          <p:nvPr/>
        </p:nvSpPr>
        <p:spPr>
          <a:xfrm rot="20318294">
            <a:off x="4215615" y="2803267"/>
            <a:ext cx="260423" cy="9832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Isosceles Triangle 13"/>
          <p:cNvSpPr/>
          <p:nvPr/>
        </p:nvSpPr>
        <p:spPr>
          <a:xfrm rot="12341684">
            <a:off x="4354788" y="3720484"/>
            <a:ext cx="260423" cy="9832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916060" y="3870401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Photo 2</a:t>
            </a:r>
            <a:endParaRPr lang="en-IE" sz="10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587629" y="5932739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Photo 3</a:t>
            </a:r>
            <a:endParaRPr lang="en-IE" sz="1000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39714" y="5915160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Street View</a:t>
            </a:r>
            <a:endParaRPr lang="en-IE" sz="1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39714" y="3905401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Aerial View</a:t>
            </a:r>
            <a:endParaRPr lang="en-IE" sz="1000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260629" y="2503461"/>
            <a:ext cx="552220" cy="1656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Photo 1</a:t>
            </a:r>
            <a:endParaRPr lang="en-IE" sz="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758371" y="2789889"/>
            <a:ext cx="547977" cy="2200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Photo 2</a:t>
            </a:r>
            <a:endParaRPr lang="en-IE" sz="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312502" y="3448809"/>
            <a:ext cx="547977" cy="2200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Photo 3</a:t>
            </a:r>
            <a:endParaRPr lang="en-IE" sz="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339714" y="6252996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400" dirty="0" smtClean="0"/>
              <a:t>PROPOSED SITE PLAN</a:t>
            </a:r>
            <a:endParaRPr lang="en-IE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4401" r="3757" b="7018"/>
          <a:stretch/>
        </p:blipFill>
        <p:spPr>
          <a:xfrm rot="16200000">
            <a:off x="2337329" y="-532384"/>
            <a:ext cx="5653379" cy="7608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48767" y="3496059"/>
            <a:ext cx="143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/>
              <a:t>Entrance location moved </a:t>
            </a:r>
          </a:p>
          <a:p>
            <a:r>
              <a:rPr lang="en-IE" sz="800" dirty="0" smtClean="0"/>
              <a:t>to allow additional traffic calming. </a:t>
            </a:r>
            <a:endParaRPr lang="en-IE" sz="800" dirty="0"/>
          </a:p>
        </p:txBody>
      </p:sp>
      <p:cxnSp>
        <p:nvCxnSpPr>
          <p:cNvPr id="14" name="Elbow Connector 13"/>
          <p:cNvCxnSpPr/>
          <p:nvPr/>
        </p:nvCxnSpPr>
        <p:spPr>
          <a:xfrm flipH="1">
            <a:off x="6550243" y="3600264"/>
            <a:ext cx="1698525" cy="53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48768" y="3015761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/>
              <a:t>Proposed EV charge points.</a:t>
            </a:r>
            <a:endParaRPr lang="en-IE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8306416" y="4139901"/>
            <a:ext cx="1439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/>
              <a:t>New traffic calming </a:t>
            </a:r>
          </a:p>
          <a:p>
            <a:r>
              <a:rPr lang="en-IE" sz="800" dirty="0" smtClean="0"/>
              <a:t>&amp; local resident parking. </a:t>
            </a:r>
            <a:endParaRPr lang="en-IE" sz="800" dirty="0"/>
          </a:p>
        </p:txBody>
      </p:sp>
      <p:cxnSp>
        <p:nvCxnSpPr>
          <p:cNvPr id="17" name="Elbow Connector 16"/>
          <p:cNvCxnSpPr/>
          <p:nvPr/>
        </p:nvCxnSpPr>
        <p:spPr>
          <a:xfrm flipH="1">
            <a:off x="7927450" y="4239916"/>
            <a:ext cx="3896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H="1">
            <a:off x="7354957" y="3138561"/>
            <a:ext cx="893811" cy="206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786" y="3261710"/>
            <a:ext cx="1439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/>
              <a:t>Proposed new pedestrian </a:t>
            </a:r>
          </a:p>
          <a:p>
            <a:r>
              <a:rPr lang="en-IE" sz="800" dirty="0"/>
              <a:t>e</a:t>
            </a:r>
            <a:r>
              <a:rPr lang="en-IE" sz="800" dirty="0" smtClean="0"/>
              <a:t>ntrance  and landscaping.</a:t>
            </a:r>
            <a:endParaRPr lang="en-IE" sz="800" dirty="0"/>
          </a:p>
        </p:txBody>
      </p:sp>
      <p:cxnSp>
        <p:nvCxnSpPr>
          <p:cNvPr id="23" name="Elbow Connector 22"/>
          <p:cNvCxnSpPr/>
          <p:nvPr/>
        </p:nvCxnSpPr>
        <p:spPr>
          <a:xfrm>
            <a:off x="1804946" y="3387256"/>
            <a:ext cx="1478943" cy="79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339714" y="6252996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400" dirty="0" smtClean="0"/>
              <a:t>3D Images</a:t>
            </a:r>
            <a:endParaRPr lang="en-IE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02051" y="266807"/>
            <a:ext cx="9602280" cy="6071886"/>
            <a:chOff x="642556" y="266807"/>
            <a:chExt cx="9602280" cy="60718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70" y="266807"/>
              <a:ext cx="4468966" cy="2700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15" y="266807"/>
              <a:ext cx="4468966" cy="270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21" y="3286118"/>
              <a:ext cx="4468966" cy="270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70" y="3286118"/>
              <a:ext cx="4468966" cy="2700000"/>
            </a:xfrm>
            <a:prstGeom prst="rect">
              <a:avLst/>
            </a:prstGeom>
          </p:spPr>
        </p:pic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701221" y="2998233"/>
              <a:ext cx="3069232" cy="3202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IE" sz="1000" dirty="0" smtClean="0"/>
                <a:t>Aerial View</a:t>
              </a:r>
              <a:endParaRPr lang="en-IE" sz="1000" dirty="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5775870" y="3003043"/>
              <a:ext cx="3069232" cy="3202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IE" sz="1000" dirty="0" smtClean="0"/>
                <a:t>Proposed Pedestrian Walk</a:t>
              </a:r>
              <a:endParaRPr lang="en-IE" sz="1000" dirty="0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642556" y="6018436"/>
              <a:ext cx="3069232" cy="3202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IE" sz="1000" dirty="0" smtClean="0"/>
                <a:t>Additional Parking &amp; </a:t>
              </a:r>
              <a:r>
                <a:rPr lang="en-IE" sz="1000" dirty="0" err="1" smtClean="0"/>
                <a:t>Homeville</a:t>
              </a:r>
              <a:r>
                <a:rPr lang="en-IE" sz="1000" dirty="0" smtClean="0"/>
                <a:t> Entrance</a:t>
              </a:r>
              <a:endParaRPr lang="en-IE" sz="1000" dirty="0"/>
            </a:p>
          </p:txBody>
        </p:sp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5775870" y="6018435"/>
              <a:ext cx="3069232" cy="3202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IE" sz="1000" dirty="0" err="1" smtClean="0"/>
                <a:t>Homeville</a:t>
              </a:r>
              <a:r>
                <a:rPr lang="en-IE" sz="1000" dirty="0" smtClean="0"/>
                <a:t> Overview</a:t>
              </a:r>
              <a:endParaRPr lang="en-IE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59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79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Homeville Infill Part 8 Consultation  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Paddy DeRoe</dc:creator>
  <cp:lastModifiedBy>Meadhbh O'Sullivan</cp:lastModifiedBy>
  <cp:revision>40</cp:revision>
  <cp:lastPrinted>2015-10-21T16:57:09Z</cp:lastPrinted>
  <dcterms:created xsi:type="dcterms:W3CDTF">2015-10-21T16:38:23Z</dcterms:created>
  <dcterms:modified xsi:type="dcterms:W3CDTF">2018-09-04T11:45:57Z</dcterms:modified>
</cp:coreProperties>
</file>