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0" r:id="rId2"/>
    <p:sldId id="256" r:id="rId3"/>
    <p:sldId id="257" r:id="rId4"/>
    <p:sldId id="258" r:id="rId5"/>
    <p:sldId id="259" r:id="rId6"/>
    <p:sldId id="261" r:id="rId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938" autoAdjust="0"/>
    <p:restoredTop sz="94660"/>
  </p:normalViewPr>
  <p:slideViewPr>
    <p:cSldViewPr snapToGrid="0">
      <p:cViewPr varScale="1">
        <p:scale>
          <a:sx n="116" d="100"/>
          <a:sy n="116" d="100"/>
        </p:scale>
        <p:origin x="108"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IE"/>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IE"/>
          </a:p>
        </p:txBody>
      </p:sp>
      <p:sp>
        <p:nvSpPr>
          <p:cNvPr id="4" name="Date Placeholder 3"/>
          <p:cNvSpPr>
            <a:spLocks noGrp="1"/>
          </p:cNvSpPr>
          <p:nvPr>
            <p:ph type="dt" sz="half" idx="10"/>
          </p:nvPr>
        </p:nvSpPr>
        <p:spPr/>
        <p:txBody>
          <a:bodyPr/>
          <a:lstStyle/>
          <a:p>
            <a:fld id="{26E97B10-6D7D-4033-83D0-9CE9A1C1C6EA}" type="datetimeFigureOut">
              <a:rPr lang="en-IE" smtClean="0"/>
              <a:t>15/06/2018</a:t>
            </a:fld>
            <a:endParaRPr lang="en-IE"/>
          </a:p>
        </p:txBody>
      </p:sp>
      <p:sp>
        <p:nvSpPr>
          <p:cNvPr id="5" name="Footer Placeholder 4"/>
          <p:cNvSpPr>
            <a:spLocks noGrp="1"/>
          </p:cNvSpPr>
          <p:nvPr>
            <p:ph type="ftr" sz="quarter" idx="11"/>
          </p:nvPr>
        </p:nvSpPr>
        <p:spPr/>
        <p:txBody>
          <a:bodyPr/>
          <a:lstStyle/>
          <a:p>
            <a:endParaRPr lang="en-IE"/>
          </a:p>
        </p:txBody>
      </p:sp>
      <p:sp>
        <p:nvSpPr>
          <p:cNvPr id="6" name="Slide Number Placeholder 5"/>
          <p:cNvSpPr>
            <a:spLocks noGrp="1"/>
          </p:cNvSpPr>
          <p:nvPr>
            <p:ph type="sldNum" sz="quarter" idx="12"/>
          </p:nvPr>
        </p:nvSpPr>
        <p:spPr/>
        <p:txBody>
          <a:bodyPr/>
          <a:lstStyle/>
          <a:p>
            <a:fld id="{AD542037-6DA4-4979-BB1A-D789601CED75}" type="slidenum">
              <a:rPr lang="en-IE" smtClean="0"/>
              <a:t>‹#›</a:t>
            </a:fld>
            <a:endParaRPr lang="en-IE"/>
          </a:p>
        </p:txBody>
      </p:sp>
    </p:spTree>
    <p:extLst>
      <p:ext uri="{BB962C8B-B14F-4D97-AF65-F5344CB8AC3E}">
        <p14:creationId xmlns:p14="http://schemas.microsoft.com/office/powerpoint/2010/main" val="110119008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E"/>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E"/>
          </a:p>
        </p:txBody>
      </p:sp>
      <p:sp>
        <p:nvSpPr>
          <p:cNvPr id="4" name="Date Placeholder 3"/>
          <p:cNvSpPr>
            <a:spLocks noGrp="1"/>
          </p:cNvSpPr>
          <p:nvPr>
            <p:ph type="dt" sz="half" idx="10"/>
          </p:nvPr>
        </p:nvSpPr>
        <p:spPr/>
        <p:txBody>
          <a:bodyPr/>
          <a:lstStyle/>
          <a:p>
            <a:fld id="{26E97B10-6D7D-4033-83D0-9CE9A1C1C6EA}" type="datetimeFigureOut">
              <a:rPr lang="en-IE" smtClean="0"/>
              <a:t>15/06/2018</a:t>
            </a:fld>
            <a:endParaRPr lang="en-IE"/>
          </a:p>
        </p:txBody>
      </p:sp>
      <p:sp>
        <p:nvSpPr>
          <p:cNvPr id="5" name="Footer Placeholder 4"/>
          <p:cNvSpPr>
            <a:spLocks noGrp="1"/>
          </p:cNvSpPr>
          <p:nvPr>
            <p:ph type="ftr" sz="quarter" idx="11"/>
          </p:nvPr>
        </p:nvSpPr>
        <p:spPr/>
        <p:txBody>
          <a:bodyPr/>
          <a:lstStyle/>
          <a:p>
            <a:endParaRPr lang="en-IE"/>
          </a:p>
        </p:txBody>
      </p:sp>
      <p:sp>
        <p:nvSpPr>
          <p:cNvPr id="6" name="Slide Number Placeholder 5"/>
          <p:cNvSpPr>
            <a:spLocks noGrp="1"/>
          </p:cNvSpPr>
          <p:nvPr>
            <p:ph type="sldNum" sz="quarter" idx="12"/>
          </p:nvPr>
        </p:nvSpPr>
        <p:spPr/>
        <p:txBody>
          <a:bodyPr/>
          <a:lstStyle/>
          <a:p>
            <a:fld id="{AD542037-6DA4-4979-BB1A-D789601CED75}" type="slidenum">
              <a:rPr lang="en-IE" smtClean="0"/>
              <a:t>‹#›</a:t>
            </a:fld>
            <a:endParaRPr lang="en-IE"/>
          </a:p>
        </p:txBody>
      </p:sp>
    </p:spTree>
    <p:extLst>
      <p:ext uri="{BB962C8B-B14F-4D97-AF65-F5344CB8AC3E}">
        <p14:creationId xmlns:p14="http://schemas.microsoft.com/office/powerpoint/2010/main" val="64050739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IE"/>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E"/>
          </a:p>
        </p:txBody>
      </p:sp>
      <p:sp>
        <p:nvSpPr>
          <p:cNvPr id="4" name="Date Placeholder 3"/>
          <p:cNvSpPr>
            <a:spLocks noGrp="1"/>
          </p:cNvSpPr>
          <p:nvPr>
            <p:ph type="dt" sz="half" idx="10"/>
          </p:nvPr>
        </p:nvSpPr>
        <p:spPr/>
        <p:txBody>
          <a:bodyPr/>
          <a:lstStyle/>
          <a:p>
            <a:fld id="{26E97B10-6D7D-4033-83D0-9CE9A1C1C6EA}" type="datetimeFigureOut">
              <a:rPr lang="en-IE" smtClean="0"/>
              <a:t>15/06/2018</a:t>
            </a:fld>
            <a:endParaRPr lang="en-IE"/>
          </a:p>
        </p:txBody>
      </p:sp>
      <p:sp>
        <p:nvSpPr>
          <p:cNvPr id="5" name="Footer Placeholder 4"/>
          <p:cNvSpPr>
            <a:spLocks noGrp="1"/>
          </p:cNvSpPr>
          <p:nvPr>
            <p:ph type="ftr" sz="quarter" idx="11"/>
          </p:nvPr>
        </p:nvSpPr>
        <p:spPr/>
        <p:txBody>
          <a:bodyPr/>
          <a:lstStyle/>
          <a:p>
            <a:endParaRPr lang="en-IE"/>
          </a:p>
        </p:txBody>
      </p:sp>
      <p:sp>
        <p:nvSpPr>
          <p:cNvPr id="6" name="Slide Number Placeholder 5"/>
          <p:cNvSpPr>
            <a:spLocks noGrp="1"/>
          </p:cNvSpPr>
          <p:nvPr>
            <p:ph type="sldNum" sz="quarter" idx="12"/>
          </p:nvPr>
        </p:nvSpPr>
        <p:spPr/>
        <p:txBody>
          <a:bodyPr/>
          <a:lstStyle/>
          <a:p>
            <a:fld id="{AD542037-6DA4-4979-BB1A-D789601CED75}" type="slidenum">
              <a:rPr lang="en-IE" smtClean="0"/>
              <a:t>‹#›</a:t>
            </a:fld>
            <a:endParaRPr lang="en-IE"/>
          </a:p>
        </p:txBody>
      </p:sp>
    </p:spTree>
    <p:extLst>
      <p:ext uri="{BB962C8B-B14F-4D97-AF65-F5344CB8AC3E}">
        <p14:creationId xmlns:p14="http://schemas.microsoft.com/office/powerpoint/2010/main" val="41891198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E"/>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E"/>
          </a:p>
        </p:txBody>
      </p:sp>
      <p:sp>
        <p:nvSpPr>
          <p:cNvPr id="4" name="Date Placeholder 3"/>
          <p:cNvSpPr>
            <a:spLocks noGrp="1"/>
          </p:cNvSpPr>
          <p:nvPr>
            <p:ph type="dt" sz="half" idx="10"/>
          </p:nvPr>
        </p:nvSpPr>
        <p:spPr/>
        <p:txBody>
          <a:bodyPr/>
          <a:lstStyle/>
          <a:p>
            <a:fld id="{26E97B10-6D7D-4033-83D0-9CE9A1C1C6EA}" type="datetimeFigureOut">
              <a:rPr lang="en-IE" smtClean="0"/>
              <a:t>15/06/2018</a:t>
            </a:fld>
            <a:endParaRPr lang="en-IE"/>
          </a:p>
        </p:txBody>
      </p:sp>
      <p:sp>
        <p:nvSpPr>
          <p:cNvPr id="5" name="Footer Placeholder 4"/>
          <p:cNvSpPr>
            <a:spLocks noGrp="1"/>
          </p:cNvSpPr>
          <p:nvPr>
            <p:ph type="ftr" sz="quarter" idx="11"/>
          </p:nvPr>
        </p:nvSpPr>
        <p:spPr/>
        <p:txBody>
          <a:bodyPr/>
          <a:lstStyle/>
          <a:p>
            <a:endParaRPr lang="en-IE"/>
          </a:p>
        </p:txBody>
      </p:sp>
      <p:sp>
        <p:nvSpPr>
          <p:cNvPr id="6" name="Slide Number Placeholder 5"/>
          <p:cNvSpPr>
            <a:spLocks noGrp="1"/>
          </p:cNvSpPr>
          <p:nvPr>
            <p:ph type="sldNum" sz="quarter" idx="12"/>
          </p:nvPr>
        </p:nvSpPr>
        <p:spPr/>
        <p:txBody>
          <a:bodyPr/>
          <a:lstStyle/>
          <a:p>
            <a:fld id="{AD542037-6DA4-4979-BB1A-D789601CED75}" type="slidenum">
              <a:rPr lang="en-IE" smtClean="0"/>
              <a:t>‹#›</a:t>
            </a:fld>
            <a:endParaRPr lang="en-IE"/>
          </a:p>
        </p:txBody>
      </p:sp>
    </p:spTree>
    <p:extLst>
      <p:ext uri="{BB962C8B-B14F-4D97-AF65-F5344CB8AC3E}">
        <p14:creationId xmlns:p14="http://schemas.microsoft.com/office/powerpoint/2010/main" val="305165026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IE"/>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6E97B10-6D7D-4033-83D0-9CE9A1C1C6EA}" type="datetimeFigureOut">
              <a:rPr lang="en-IE" smtClean="0"/>
              <a:t>15/06/2018</a:t>
            </a:fld>
            <a:endParaRPr lang="en-IE"/>
          </a:p>
        </p:txBody>
      </p:sp>
      <p:sp>
        <p:nvSpPr>
          <p:cNvPr id="5" name="Footer Placeholder 4"/>
          <p:cNvSpPr>
            <a:spLocks noGrp="1"/>
          </p:cNvSpPr>
          <p:nvPr>
            <p:ph type="ftr" sz="quarter" idx="11"/>
          </p:nvPr>
        </p:nvSpPr>
        <p:spPr/>
        <p:txBody>
          <a:bodyPr/>
          <a:lstStyle/>
          <a:p>
            <a:endParaRPr lang="en-IE"/>
          </a:p>
        </p:txBody>
      </p:sp>
      <p:sp>
        <p:nvSpPr>
          <p:cNvPr id="6" name="Slide Number Placeholder 5"/>
          <p:cNvSpPr>
            <a:spLocks noGrp="1"/>
          </p:cNvSpPr>
          <p:nvPr>
            <p:ph type="sldNum" sz="quarter" idx="12"/>
          </p:nvPr>
        </p:nvSpPr>
        <p:spPr/>
        <p:txBody>
          <a:bodyPr/>
          <a:lstStyle/>
          <a:p>
            <a:fld id="{AD542037-6DA4-4979-BB1A-D789601CED75}" type="slidenum">
              <a:rPr lang="en-IE" smtClean="0"/>
              <a:t>‹#›</a:t>
            </a:fld>
            <a:endParaRPr lang="en-IE"/>
          </a:p>
        </p:txBody>
      </p:sp>
    </p:spTree>
    <p:extLst>
      <p:ext uri="{BB962C8B-B14F-4D97-AF65-F5344CB8AC3E}">
        <p14:creationId xmlns:p14="http://schemas.microsoft.com/office/powerpoint/2010/main" val="333340037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E"/>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E"/>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E"/>
          </a:p>
        </p:txBody>
      </p:sp>
      <p:sp>
        <p:nvSpPr>
          <p:cNvPr id="5" name="Date Placeholder 4"/>
          <p:cNvSpPr>
            <a:spLocks noGrp="1"/>
          </p:cNvSpPr>
          <p:nvPr>
            <p:ph type="dt" sz="half" idx="10"/>
          </p:nvPr>
        </p:nvSpPr>
        <p:spPr/>
        <p:txBody>
          <a:bodyPr/>
          <a:lstStyle/>
          <a:p>
            <a:fld id="{26E97B10-6D7D-4033-83D0-9CE9A1C1C6EA}" type="datetimeFigureOut">
              <a:rPr lang="en-IE" smtClean="0"/>
              <a:t>15/06/2018</a:t>
            </a:fld>
            <a:endParaRPr lang="en-IE"/>
          </a:p>
        </p:txBody>
      </p:sp>
      <p:sp>
        <p:nvSpPr>
          <p:cNvPr id="6" name="Footer Placeholder 5"/>
          <p:cNvSpPr>
            <a:spLocks noGrp="1"/>
          </p:cNvSpPr>
          <p:nvPr>
            <p:ph type="ftr" sz="quarter" idx="11"/>
          </p:nvPr>
        </p:nvSpPr>
        <p:spPr/>
        <p:txBody>
          <a:bodyPr/>
          <a:lstStyle/>
          <a:p>
            <a:endParaRPr lang="en-IE"/>
          </a:p>
        </p:txBody>
      </p:sp>
      <p:sp>
        <p:nvSpPr>
          <p:cNvPr id="7" name="Slide Number Placeholder 6"/>
          <p:cNvSpPr>
            <a:spLocks noGrp="1"/>
          </p:cNvSpPr>
          <p:nvPr>
            <p:ph type="sldNum" sz="quarter" idx="12"/>
          </p:nvPr>
        </p:nvSpPr>
        <p:spPr/>
        <p:txBody>
          <a:bodyPr/>
          <a:lstStyle/>
          <a:p>
            <a:fld id="{AD542037-6DA4-4979-BB1A-D789601CED75}" type="slidenum">
              <a:rPr lang="en-IE" smtClean="0"/>
              <a:t>‹#›</a:t>
            </a:fld>
            <a:endParaRPr lang="en-IE"/>
          </a:p>
        </p:txBody>
      </p:sp>
    </p:spTree>
    <p:extLst>
      <p:ext uri="{BB962C8B-B14F-4D97-AF65-F5344CB8AC3E}">
        <p14:creationId xmlns:p14="http://schemas.microsoft.com/office/powerpoint/2010/main" val="143223213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IE"/>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E"/>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E"/>
          </a:p>
        </p:txBody>
      </p:sp>
      <p:sp>
        <p:nvSpPr>
          <p:cNvPr id="7" name="Date Placeholder 6"/>
          <p:cNvSpPr>
            <a:spLocks noGrp="1"/>
          </p:cNvSpPr>
          <p:nvPr>
            <p:ph type="dt" sz="half" idx="10"/>
          </p:nvPr>
        </p:nvSpPr>
        <p:spPr/>
        <p:txBody>
          <a:bodyPr/>
          <a:lstStyle/>
          <a:p>
            <a:fld id="{26E97B10-6D7D-4033-83D0-9CE9A1C1C6EA}" type="datetimeFigureOut">
              <a:rPr lang="en-IE" smtClean="0"/>
              <a:t>15/06/2018</a:t>
            </a:fld>
            <a:endParaRPr lang="en-IE"/>
          </a:p>
        </p:txBody>
      </p:sp>
      <p:sp>
        <p:nvSpPr>
          <p:cNvPr id="8" name="Footer Placeholder 7"/>
          <p:cNvSpPr>
            <a:spLocks noGrp="1"/>
          </p:cNvSpPr>
          <p:nvPr>
            <p:ph type="ftr" sz="quarter" idx="11"/>
          </p:nvPr>
        </p:nvSpPr>
        <p:spPr/>
        <p:txBody>
          <a:bodyPr/>
          <a:lstStyle/>
          <a:p>
            <a:endParaRPr lang="en-IE"/>
          </a:p>
        </p:txBody>
      </p:sp>
      <p:sp>
        <p:nvSpPr>
          <p:cNvPr id="9" name="Slide Number Placeholder 8"/>
          <p:cNvSpPr>
            <a:spLocks noGrp="1"/>
          </p:cNvSpPr>
          <p:nvPr>
            <p:ph type="sldNum" sz="quarter" idx="12"/>
          </p:nvPr>
        </p:nvSpPr>
        <p:spPr/>
        <p:txBody>
          <a:bodyPr/>
          <a:lstStyle/>
          <a:p>
            <a:fld id="{AD542037-6DA4-4979-BB1A-D789601CED75}" type="slidenum">
              <a:rPr lang="en-IE" smtClean="0"/>
              <a:t>‹#›</a:t>
            </a:fld>
            <a:endParaRPr lang="en-IE"/>
          </a:p>
        </p:txBody>
      </p:sp>
    </p:spTree>
    <p:extLst>
      <p:ext uri="{BB962C8B-B14F-4D97-AF65-F5344CB8AC3E}">
        <p14:creationId xmlns:p14="http://schemas.microsoft.com/office/powerpoint/2010/main" val="64981034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E"/>
          </a:p>
        </p:txBody>
      </p:sp>
      <p:sp>
        <p:nvSpPr>
          <p:cNvPr id="3" name="Date Placeholder 2"/>
          <p:cNvSpPr>
            <a:spLocks noGrp="1"/>
          </p:cNvSpPr>
          <p:nvPr>
            <p:ph type="dt" sz="half" idx="10"/>
          </p:nvPr>
        </p:nvSpPr>
        <p:spPr/>
        <p:txBody>
          <a:bodyPr/>
          <a:lstStyle/>
          <a:p>
            <a:fld id="{26E97B10-6D7D-4033-83D0-9CE9A1C1C6EA}" type="datetimeFigureOut">
              <a:rPr lang="en-IE" smtClean="0"/>
              <a:t>15/06/2018</a:t>
            </a:fld>
            <a:endParaRPr lang="en-IE"/>
          </a:p>
        </p:txBody>
      </p:sp>
      <p:sp>
        <p:nvSpPr>
          <p:cNvPr id="4" name="Footer Placeholder 3"/>
          <p:cNvSpPr>
            <a:spLocks noGrp="1"/>
          </p:cNvSpPr>
          <p:nvPr>
            <p:ph type="ftr" sz="quarter" idx="11"/>
          </p:nvPr>
        </p:nvSpPr>
        <p:spPr/>
        <p:txBody>
          <a:bodyPr/>
          <a:lstStyle/>
          <a:p>
            <a:endParaRPr lang="en-IE"/>
          </a:p>
        </p:txBody>
      </p:sp>
      <p:sp>
        <p:nvSpPr>
          <p:cNvPr id="5" name="Slide Number Placeholder 4"/>
          <p:cNvSpPr>
            <a:spLocks noGrp="1"/>
          </p:cNvSpPr>
          <p:nvPr>
            <p:ph type="sldNum" sz="quarter" idx="12"/>
          </p:nvPr>
        </p:nvSpPr>
        <p:spPr/>
        <p:txBody>
          <a:bodyPr/>
          <a:lstStyle/>
          <a:p>
            <a:fld id="{AD542037-6DA4-4979-BB1A-D789601CED75}" type="slidenum">
              <a:rPr lang="en-IE" smtClean="0"/>
              <a:t>‹#›</a:t>
            </a:fld>
            <a:endParaRPr lang="en-IE"/>
          </a:p>
        </p:txBody>
      </p:sp>
    </p:spTree>
    <p:extLst>
      <p:ext uri="{BB962C8B-B14F-4D97-AF65-F5344CB8AC3E}">
        <p14:creationId xmlns:p14="http://schemas.microsoft.com/office/powerpoint/2010/main" val="17499276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6E97B10-6D7D-4033-83D0-9CE9A1C1C6EA}" type="datetimeFigureOut">
              <a:rPr lang="en-IE" smtClean="0"/>
              <a:t>15/06/2018</a:t>
            </a:fld>
            <a:endParaRPr lang="en-IE"/>
          </a:p>
        </p:txBody>
      </p:sp>
      <p:sp>
        <p:nvSpPr>
          <p:cNvPr id="3" name="Footer Placeholder 2"/>
          <p:cNvSpPr>
            <a:spLocks noGrp="1"/>
          </p:cNvSpPr>
          <p:nvPr>
            <p:ph type="ftr" sz="quarter" idx="11"/>
          </p:nvPr>
        </p:nvSpPr>
        <p:spPr/>
        <p:txBody>
          <a:bodyPr/>
          <a:lstStyle/>
          <a:p>
            <a:endParaRPr lang="en-IE"/>
          </a:p>
        </p:txBody>
      </p:sp>
      <p:sp>
        <p:nvSpPr>
          <p:cNvPr id="4" name="Slide Number Placeholder 3"/>
          <p:cNvSpPr>
            <a:spLocks noGrp="1"/>
          </p:cNvSpPr>
          <p:nvPr>
            <p:ph type="sldNum" sz="quarter" idx="12"/>
          </p:nvPr>
        </p:nvSpPr>
        <p:spPr/>
        <p:txBody>
          <a:bodyPr/>
          <a:lstStyle/>
          <a:p>
            <a:fld id="{AD542037-6DA4-4979-BB1A-D789601CED75}" type="slidenum">
              <a:rPr lang="en-IE" smtClean="0"/>
              <a:t>‹#›</a:t>
            </a:fld>
            <a:endParaRPr lang="en-IE"/>
          </a:p>
        </p:txBody>
      </p:sp>
    </p:spTree>
    <p:extLst>
      <p:ext uri="{BB962C8B-B14F-4D97-AF65-F5344CB8AC3E}">
        <p14:creationId xmlns:p14="http://schemas.microsoft.com/office/powerpoint/2010/main" val="30557993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IE"/>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E"/>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6E97B10-6D7D-4033-83D0-9CE9A1C1C6EA}" type="datetimeFigureOut">
              <a:rPr lang="en-IE" smtClean="0"/>
              <a:t>15/06/2018</a:t>
            </a:fld>
            <a:endParaRPr lang="en-IE"/>
          </a:p>
        </p:txBody>
      </p:sp>
      <p:sp>
        <p:nvSpPr>
          <p:cNvPr id="6" name="Footer Placeholder 5"/>
          <p:cNvSpPr>
            <a:spLocks noGrp="1"/>
          </p:cNvSpPr>
          <p:nvPr>
            <p:ph type="ftr" sz="quarter" idx="11"/>
          </p:nvPr>
        </p:nvSpPr>
        <p:spPr/>
        <p:txBody>
          <a:bodyPr/>
          <a:lstStyle/>
          <a:p>
            <a:endParaRPr lang="en-IE"/>
          </a:p>
        </p:txBody>
      </p:sp>
      <p:sp>
        <p:nvSpPr>
          <p:cNvPr id="7" name="Slide Number Placeholder 6"/>
          <p:cNvSpPr>
            <a:spLocks noGrp="1"/>
          </p:cNvSpPr>
          <p:nvPr>
            <p:ph type="sldNum" sz="quarter" idx="12"/>
          </p:nvPr>
        </p:nvSpPr>
        <p:spPr/>
        <p:txBody>
          <a:bodyPr/>
          <a:lstStyle/>
          <a:p>
            <a:fld id="{AD542037-6DA4-4979-BB1A-D789601CED75}" type="slidenum">
              <a:rPr lang="en-IE" smtClean="0"/>
              <a:t>‹#›</a:t>
            </a:fld>
            <a:endParaRPr lang="en-IE"/>
          </a:p>
        </p:txBody>
      </p:sp>
    </p:spTree>
    <p:extLst>
      <p:ext uri="{BB962C8B-B14F-4D97-AF65-F5344CB8AC3E}">
        <p14:creationId xmlns:p14="http://schemas.microsoft.com/office/powerpoint/2010/main" val="13891688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IE"/>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E"/>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6E97B10-6D7D-4033-83D0-9CE9A1C1C6EA}" type="datetimeFigureOut">
              <a:rPr lang="en-IE" smtClean="0"/>
              <a:t>15/06/2018</a:t>
            </a:fld>
            <a:endParaRPr lang="en-IE"/>
          </a:p>
        </p:txBody>
      </p:sp>
      <p:sp>
        <p:nvSpPr>
          <p:cNvPr id="6" name="Footer Placeholder 5"/>
          <p:cNvSpPr>
            <a:spLocks noGrp="1"/>
          </p:cNvSpPr>
          <p:nvPr>
            <p:ph type="ftr" sz="quarter" idx="11"/>
          </p:nvPr>
        </p:nvSpPr>
        <p:spPr/>
        <p:txBody>
          <a:bodyPr/>
          <a:lstStyle/>
          <a:p>
            <a:endParaRPr lang="en-IE"/>
          </a:p>
        </p:txBody>
      </p:sp>
      <p:sp>
        <p:nvSpPr>
          <p:cNvPr id="7" name="Slide Number Placeholder 6"/>
          <p:cNvSpPr>
            <a:spLocks noGrp="1"/>
          </p:cNvSpPr>
          <p:nvPr>
            <p:ph type="sldNum" sz="quarter" idx="12"/>
          </p:nvPr>
        </p:nvSpPr>
        <p:spPr/>
        <p:txBody>
          <a:bodyPr/>
          <a:lstStyle/>
          <a:p>
            <a:fld id="{AD542037-6DA4-4979-BB1A-D789601CED75}" type="slidenum">
              <a:rPr lang="en-IE" smtClean="0"/>
              <a:t>‹#›</a:t>
            </a:fld>
            <a:endParaRPr lang="en-IE"/>
          </a:p>
        </p:txBody>
      </p:sp>
    </p:spTree>
    <p:extLst>
      <p:ext uri="{BB962C8B-B14F-4D97-AF65-F5344CB8AC3E}">
        <p14:creationId xmlns:p14="http://schemas.microsoft.com/office/powerpoint/2010/main" val="68040853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IE"/>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E"/>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6E97B10-6D7D-4033-83D0-9CE9A1C1C6EA}" type="datetimeFigureOut">
              <a:rPr lang="en-IE" smtClean="0"/>
              <a:t>15/06/2018</a:t>
            </a:fld>
            <a:endParaRPr lang="en-IE"/>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E"/>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D542037-6DA4-4979-BB1A-D789601CED75}" type="slidenum">
              <a:rPr lang="en-IE" smtClean="0"/>
              <a:t>‹#›</a:t>
            </a:fld>
            <a:endParaRPr lang="en-IE"/>
          </a:p>
        </p:txBody>
      </p:sp>
    </p:spTree>
    <p:extLst>
      <p:ext uri="{BB962C8B-B14F-4D97-AF65-F5344CB8AC3E}">
        <p14:creationId xmlns:p14="http://schemas.microsoft.com/office/powerpoint/2010/main" val="86873271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E" dirty="0" smtClean="0"/>
              <a:t>Grand Canal Greenway</a:t>
            </a:r>
            <a:endParaRPr lang="en-IE" dirty="0"/>
          </a:p>
        </p:txBody>
      </p:sp>
      <p:sp>
        <p:nvSpPr>
          <p:cNvPr id="3" name="Content Placeholder 2"/>
          <p:cNvSpPr>
            <a:spLocks noGrp="1"/>
          </p:cNvSpPr>
          <p:nvPr>
            <p:ph idx="1"/>
          </p:nvPr>
        </p:nvSpPr>
        <p:spPr/>
        <p:txBody>
          <a:bodyPr/>
          <a:lstStyle/>
          <a:p>
            <a:r>
              <a:rPr lang="en-IE" dirty="0" smtClean="0"/>
              <a:t>Proposal for the information of the Members of </a:t>
            </a:r>
            <a:r>
              <a:rPr lang="en-IE" smtClean="0"/>
              <a:t>the </a:t>
            </a:r>
            <a:r>
              <a:rPr lang="en-IE" smtClean="0"/>
              <a:t>Lucan Area </a:t>
            </a:r>
            <a:r>
              <a:rPr lang="en-IE" dirty="0" smtClean="0"/>
              <a:t>Committee</a:t>
            </a:r>
          </a:p>
          <a:p>
            <a:endParaRPr lang="en-IE" dirty="0"/>
          </a:p>
          <a:p>
            <a:r>
              <a:rPr lang="en-IE" dirty="0" smtClean="0"/>
              <a:t>26 </a:t>
            </a:r>
            <a:r>
              <a:rPr lang="en-IE" dirty="0" smtClean="0"/>
              <a:t>June 2018</a:t>
            </a:r>
            <a:endParaRPr lang="en-IE" dirty="0"/>
          </a:p>
        </p:txBody>
      </p:sp>
    </p:spTree>
    <p:extLst>
      <p:ext uri="{BB962C8B-B14F-4D97-AF65-F5344CB8AC3E}">
        <p14:creationId xmlns:p14="http://schemas.microsoft.com/office/powerpoint/2010/main" val="291607814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62000" y="-1168400"/>
            <a:ext cx="9144000" cy="7823200"/>
          </a:xfrm>
        </p:spPr>
        <p:txBody>
          <a:bodyPr>
            <a:noAutofit/>
          </a:bodyPr>
          <a:lstStyle/>
          <a:p>
            <a:pPr algn="l"/>
            <a:r>
              <a:rPr lang="en-IE" sz="3200" b="1" dirty="0"/>
              <a:t>Grand Canal Greenway</a:t>
            </a:r>
            <a:br>
              <a:rPr lang="en-IE" sz="3200" b="1" dirty="0"/>
            </a:br>
            <a:r>
              <a:rPr lang="en-IE" sz="2000" dirty="0"/>
              <a:t>The proposed project will entail the following:</a:t>
            </a:r>
            <a:br>
              <a:rPr lang="en-IE" sz="2000" dirty="0"/>
            </a:br>
            <a:r>
              <a:rPr lang="en-IE" sz="2000" dirty="0"/>
              <a:t>• 4.6km of new 3.0m to 4m wide Shared Cycle &amp; Pedestrian Greenway adjacent to the Grand Canal’s northern towpath from </a:t>
            </a:r>
            <a:r>
              <a:rPr lang="en-IE" sz="2000" dirty="0" smtClean="0"/>
              <a:t>12</a:t>
            </a:r>
            <a:r>
              <a:rPr lang="en-IE" sz="2000" baseline="30000" dirty="0" smtClean="0"/>
              <a:t>th</a:t>
            </a:r>
            <a:r>
              <a:rPr lang="en-IE" sz="2000" dirty="0" smtClean="0"/>
              <a:t> Lock </a:t>
            </a:r>
            <a:r>
              <a:rPr lang="en-IE" sz="2000" dirty="0"/>
              <a:t>Bridge to </a:t>
            </a:r>
            <a:r>
              <a:rPr lang="en-IE" sz="2000" dirty="0" err="1"/>
              <a:t>Hazelhatch</a:t>
            </a:r>
            <a:r>
              <a:rPr lang="en-IE" sz="2000" dirty="0"/>
              <a:t> Bridge linking the existing Eastern Greenway to the Arthurs Way Greenway.</a:t>
            </a:r>
            <a:br>
              <a:rPr lang="en-IE" sz="2000" dirty="0"/>
            </a:br>
            <a:r>
              <a:rPr lang="en-IE" sz="2000" dirty="0"/>
              <a:t>• 0.45km of 4m wide Shared Cycle &amp; Pedestrian Route connecting the proposed Grange Castle West Lands to the </a:t>
            </a:r>
            <a:r>
              <a:rPr lang="en-IE" sz="2000" dirty="0" smtClean="0"/>
              <a:t>northern towpath </a:t>
            </a:r>
            <a:r>
              <a:rPr lang="en-IE" sz="2000" dirty="0"/>
              <a:t>of the Grand Canal including 150metres of elevated walkway overlooking a disused quarry.</a:t>
            </a:r>
            <a:br>
              <a:rPr lang="en-IE" sz="2000" dirty="0"/>
            </a:br>
            <a:r>
              <a:rPr lang="en-IE" sz="2000" dirty="0"/>
              <a:t>• Upgrade of the existing </a:t>
            </a:r>
            <a:r>
              <a:rPr lang="en-IE" sz="2000" dirty="0" err="1"/>
              <a:t>Gollierstown</a:t>
            </a:r>
            <a:r>
              <a:rPr lang="en-IE" sz="2000" dirty="0"/>
              <a:t> Bridge including pavement resurfacing and installation of additional fall protection.</a:t>
            </a:r>
            <a:br>
              <a:rPr lang="en-IE" sz="2000" dirty="0"/>
            </a:br>
            <a:r>
              <a:rPr lang="en-IE" sz="2000" dirty="0"/>
              <a:t>• 1 no. of new 4m wide Shared Cycle &amp; Pedestrian Bridge located in the vicinity of </a:t>
            </a:r>
            <a:r>
              <a:rPr lang="en-IE" sz="2000" dirty="0" err="1"/>
              <a:t>Hazelhatch</a:t>
            </a:r>
            <a:r>
              <a:rPr lang="en-IE" sz="2000" dirty="0"/>
              <a:t> Bridge to provide connection </a:t>
            </a:r>
            <a:r>
              <a:rPr lang="en-IE" sz="2000" dirty="0" smtClean="0"/>
              <a:t>with the </a:t>
            </a:r>
            <a:r>
              <a:rPr lang="en-IE" sz="2000" dirty="0"/>
              <a:t>existing Arthurs Way on the southern towpath. (This will form a future Part 8 application)</a:t>
            </a:r>
            <a:br>
              <a:rPr lang="en-IE" sz="2000" dirty="0"/>
            </a:br>
            <a:r>
              <a:rPr lang="en-IE" sz="2000" dirty="0"/>
              <a:t>• Greenway furniture including kissing gates, bollards, signage, markings and all associated safety features</a:t>
            </a:r>
            <a:r>
              <a:rPr lang="en-IE" sz="2000" dirty="0" smtClean="0"/>
              <a:t>.</a:t>
            </a:r>
            <a:r>
              <a:rPr lang="en-IE" sz="2000" dirty="0"/>
              <a:t/>
            </a:r>
            <a:br>
              <a:rPr lang="en-IE" sz="2000" dirty="0"/>
            </a:br>
            <a:r>
              <a:rPr lang="en-IE" sz="2000" dirty="0"/>
              <a:t>• Street lighting and CCTV installations.</a:t>
            </a:r>
            <a:br>
              <a:rPr lang="en-IE" sz="2000" dirty="0"/>
            </a:br>
            <a:r>
              <a:rPr lang="en-IE" sz="2000" dirty="0"/>
              <a:t>• All associated landscape finishes and planting</a:t>
            </a:r>
            <a:br>
              <a:rPr lang="en-IE" sz="2000" dirty="0"/>
            </a:br>
            <a:r>
              <a:rPr lang="en-IE" sz="2000" dirty="0"/>
              <a:t>• 6500m new service way from 12th Lock to Aylmer Bridge located under the proposed Greenway. Services included will </a:t>
            </a:r>
            <a:r>
              <a:rPr lang="en-IE" sz="2000" dirty="0" smtClean="0"/>
              <a:t>be Power </a:t>
            </a:r>
            <a:r>
              <a:rPr lang="en-IE" sz="2000" dirty="0"/>
              <a:t>(LV &amp; </a:t>
            </a:r>
            <a:r>
              <a:rPr lang="en-IE" sz="2000" dirty="0" smtClean="0"/>
              <a:t>HV) Communications </a:t>
            </a:r>
            <a:r>
              <a:rPr lang="en-IE" sz="2000" dirty="0"/>
              <a:t>(</a:t>
            </a:r>
            <a:r>
              <a:rPr lang="en-IE" sz="2000" dirty="0" smtClean="0"/>
              <a:t>Telecom) CCTV Public </a:t>
            </a:r>
            <a:r>
              <a:rPr lang="en-IE" sz="2000" dirty="0"/>
              <a:t>Lighting</a:t>
            </a:r>
            <a:br>
              <a:rPr lang="en-IE" sz="2000" dirty="0"/>
            </a:br>
            <a:r>
              <a:rPr lang="en-IE" sz="2000" dirty="0" smtClean="0"/>
              <a:t>• </a:t>
            </a:r>
            <a:r>
              <a:rPr lang="en-IE" sz="2000" dirty="0"/>
              <a:t>1 no. of new service crossing under the Grand Canal adjacent to </a:t>
            </a:r>
            <a:r>
              <a:rPr lang="en-IE" sz="2000" dirty="0" err="1"/>
              <a:t>Gollierstown</a:t>
            </a:r>
            <a:r>
              <a:rPr lang="en-IE" sz="2000" dirty="0"/>
              <a:t> Bridge to connect the proposed Grand </a:t>
            </a:r>
            <a:r>
              <a:rPr lang="en-IE" sz="2000" dirty="0" smtClean="0"/>
              <a:t>Canal service </a:t>
            </a:r>
            <a:r>
              <a:rPr lang="en-IE" sz="2000" dirty="0"/>
              <a:t>way to Grange Castle West Business Park.</a:t>
            </a:r>
          </a:p>
        </p:txBody>
      </p:sp>
      <p:sp>
        <p:nvSpPr>
          <p:cNvPr id="3" name="Subtitle 2"/>
          <p:cNvSpPr>
            <a:spLocks noGrp="1"/>
          </p:cNvSpPr>
          <p:nvPr>
            <p:ph type="subTitle" idx="1"/>
          </p:nvPr>
        </p:nvSpPr>
        <p:spPr>
          <a:xfrm>
            <a:off x="1524000" y="-1371600"/>
            <a:ext cx="9144000" cy="8026400"/>
          </a:xfrm>
        </p:spPr>
        <p:txBody>
          <a:bodyPr/>
          <a:lstStyle/>
          <a:p>
            <a:r>
              <a:rPr lang="en-IE" dirty="0" smtClean="0"/>
              <a:t>    </a:t>
            </a:r>
            <a:endParaRPr lang="en-IE" dirty="0"/>
          </a:p>
        </p:txBody>
      </p:sp>
    </p:spTree>
    <p:extLst>
      <p:ext uri="{BB962C8B-B14F-4D97-AF65-F5344CB8AC3E}">
        <p14:creationId xmlns:p14="http://schemas.microsoft.com/office/powerpoint/2010/main" val="101434258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76400" y="1000125"/>
            <a:ext cx="10515600" cy="1325563"/>
          </a:xfrm>
        </p:spPr>
        <p:txBody>
          <a:bodyPr/>
          <a:lstStyle/>
          <a:p>
            <a:r>
              <a:rPr lang="en-IE" dirty="0" smtClean="0"/>
              <a:t> </a:t>
            </a:r>
            <a:endParaRPr lang="en-IE" dirty="0"/>
          </a:p>
        </p:txBody>
      </p:sp>
      <p:pic>
        <p:nvPicPr>
          <p:cNvPr id="4" name="Content Placeholder 3"/>
          <p:cNvPicPr>
            <a:picLocks noGrp="1" noChangeAspect="1"/>
          </p:cNvPicPr>
          <p:nvPr>
            <p:ph idx="1"/>
          </p:nvPr>
        </p:nvPicPr>
        <p:blipFill>
          <a:blip r:embed="rId2"/>
          <a:stretch>
            <a:fillRect/>
          </a:stretch>
        </p:blipFill>
        <p:spPr>
          <a:xfrm>
            <a:off x="1143000" y="-50939"/>
            <a:ext cx="8382000" cy="6857626"/>
          </a:xfrm>
          <a:prstGeom prst="rect">
            <a:avLst/>
          </a:prstGeom>
        </p:spPr>
      </p:pic>
    </p:spTree>
    <p:extLst>
      <p:ext uri="{BB962C8B-B14F-4D97-AF65-F5344CB8AC3E}">
        <p14:creationId xmlns:p14="http://schemas.microsoft.com/office/powerpoint/2010/main" val="246880603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E" dirty="0" smtClean="0"/>
              <a:t>  </a:t>
            </a:r>
            <a:endParaRPr lang="en-IE" dirty="0"/>
          </a:p>
        </p:txBody>
      </p:sp>
      <p:pic>
        <p:nvPicPr>
          <p:cNvPr id="4" name="Content Placeholder 3"/>
          <p:cNvPicPr>
            <a:picLocks noGrp="1" noChangeAspect="1"/>
          </p:cNvPicPr>
          <p:nvPr>
            <p:ph idx="1"/>
          </p:nvPr>
        </p:nvPicPr>
        <p:blipFill>
          <a:blip r:embed="rId2"/>
          <a:stretch>
            <a:fillRect/>
          </a:stretch>
        </p:blipFill>
        <p:spPr>
          <a:xfrm>
            <a:off x="1143000" y="36115"/>
            <a:ext cx="8521381" cy="6821885"/>
          </a:xfrm>
          <a:prstGeom prst="rect">
            <a:avLst/>
          </a:prstGeom>
        </p:spPr>
      </p:pic>
    </p:spTree>
    <p:extLst>
      <p:ext uri="{BB962C8B-B14F-4D97-AF65-F5344CB8AC3E}">
        <p14:creationId xmlns:p14="http://schemas.microsoft.com/office/powerpoint/2010/main" val="138964550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E" dirty="0" smtClean="0"/>
              <a:t>  </a:t>
            </a:r>
            <a:endParaRPr lang="en-IE" dirty="0"/>
          </a:p>
        </p:txBody>
      </p:sp>
      <p:sp>
        <p:nvSpPr>
          <p:cNvPr id="3" name="Content Placeholder 2"/>
          <p:cNvSpPr>
            <a:spLocks noGrp="1"/>
          </p:cNvSpPr>
          <p:nvPr>
            <p:ph idx="1"/>
          </p:nvPr>
        </p:nvSpPr>
        <p:spPr>
          <a:xfrm>
            <a:off x="0" y="34925"/>
            <a:ext cx="12192000" cy="5811838"/>
          </a:xfrm>
        </p:spPr>
        <p:txBody>
          <a:bodyPr>
            <a:normAutofit lnSpcReduction="10000"/>
          </a:bodyPr>
          <a:lstStyle/>
          <a:p>
            <a:pPr marL="0" indent="0">
              <a:buNone/>
            </a:pPr>
            <a:r>
              <a:rPr lang="en-IE" b="1" dirty="0" smtClean="0"/>
              <a:t>To Date:</a:t>
            </a:r>
          </a:p>
          <a:p>
            <a:r>
              <a:rPr lang="en-IE" dirty="0" smtClean="0"/>
              <a:t>At the May CPG, Council, Lucan Area Committee and Economic, Enterprise and Tourism Development SPC meetings briefings were given to the members on proposals for Greenway projects along the Grand Canal. </a:t>
            </a:r>
            <a:r>
              <a:rPr lang="en-IE" dirty="0" err="1" smtClean="0"/>
              <a:t>eg</a:t>
            </a:r>
            <a:endParaRPr lang="en-IE" dirty="0" smtClean="0"/>
          </a:p>
          <a:p>
            <a:pPr lvl="1"/>
            <a:r>
              <a:rPr lang="en-IE" dirty="0" smtClean="0"/>
              <a:t>Grand Canal / Royal Canal Loop</a:t>
            </a:r>
          </a:p>
          <a:p>
            <a:pPr lvl="1"/>
            <a:r>
              <a:rPr lang="en-IE" dirty="0" smtClean="0"/>
              <a:t>Permeability the Arthurs Way</a:t>
            </a:r>
          </a:p>
          <a:p>
            <a:r>
              <a:rPr lang="en-IE" dirty="0" smtClean="0"/>
              <a:t>Waterways Ireland have requested that Dublin City, South Dublin and Kildare County Councils prepare plans for the Greenway. They have also indicated that they would like to commence the scheme next year.</a:t>
            </a:r>
          </a:p>
          <a:p>
            <a:r>
              <a:rPr lang="en-IE" dirty="0" smtClean="0"/>
              <a:t>The Grand Canal in South Dublin traverses the Kildare County Border before reaching Aylmer Bridge. In order to deliver the scheme at the earliest possible date the Council approved the entering into of a Section 85 agreement with Kildare County Council and the June Council Meeting</a:t>
            </a:r>
          </a:p>
          <a:p>
            <a:r>
              <a:rPr lang="en-IE" dirty="0"/>
              <a:t>NTA </a:t>
            </a:r>
            <a:r>
              <a:rPr lang="en-IE" dirty="0" smtClean="0"/>
              <a:t>have agreed to </a:t>
            </a:r>
            <a:r>
              <a:rPr lang="en-IE" dirty="0"/>
              <a:t>fund the design costs </a:t>
            </a:r>
            <a:r>
              <a:rPr lang="en-IE" dirty="0" smtClean="0"/>
              <a:t>in the region of </a:t>
            </a:r>
            <a:r>
              <a:rPr lang="en-IE" dirty="0"/>
              <a:t>€142k plus Vat.</a:t>
            </a:r>
          </a:p>
        </p:txBody>
      </p:sp>
    </p:spTree>
    <p:extLst>
      <p:ext uri="{BB962C8B-B14F-4D97-AF65-F5344CB8AC3E}">
        <p14:creationId xmlns:p14="http://schemas.microsoft.com/office/powerpoint/2010/main" val="307942883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E" b="1" dirty="0" smtClean="0"/>
              <a:t>Timeframe</a:t>
            </a:r>
            <a:endParaRPr lang="en-IE" b="1" dirty="0"/>
          </a:p>
        </p:txBody>
      </p:sp>
      <p:sp>
        <p:nvSpPr>
          <p:cNvPr id="3" name="Content Placeholder 2"/>
          <p:cNvSpPr>
            <a:spLocks noGrp="1"/>
          </p:cNvSpPr>
          <p:nvPr>
            <p:ph idx="1"/>
          </p:nvPr>
        </p:nvSpPr>
        <p:spPr/>
        <p:txBody>
          <a:bodyPr/>
          <a:lstStyle/>
          <a:p>
            <a:pPr marL="0" indent="0">
              <a:buNone/>
            </a:pPr>
            <a:r>
              <a:rPr lang="en-IE" b="1" dirty="0" smtClean="0"/>
              <a:t>Likely Part 8 approval of the members will be Sought in September 2018</a:t>
            </a:r>
            <a:endParaRPr lang="en-IE" b="1" dirty="0"/>
          </a:p>
        </p:txBody>
      </p:sp>
    </p:spTree>
    <p:extLst>
      <p:ext uri="{BB962C8B-B14F-4D97-AF65-F5344CB8AC3E}">
        <p14:creationId xmlns:p14="http://schemas.microsoft.com/office/powerpoint/2010/main" val="199488881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TotalTime>
  <Words>187</Words>
  <Application>Microsoft Office PowerPoint</Application>
  <PresentationFormat>Widescreen</PresentationFormat>
  <Paragraphs>18</Paragraphs>
  <Slides>6</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6</vt:i4>
      </vt:variant>
    </vt:vector>
  </HeadingPairs>
  <TitlesOfParts>
    <vt:vector size="10" baseType="lpstr">
      <vt:lpstr>Arial</vt:lpstr>
      <vt:lpstr>Calibri</vt:lpstr>
      <vt:lpstr>Calibri Light</vt:lpstr>
      <vt:lpstr>Office Theme</vt:lpstr>
      <vt:lpstr>Grand Canal Greenway</vt:lpstr>
      <vt:lpstr>Grand Canal Greenway The proposed project will entail the following: • 4.6km of new 3.0m to 4m wide Shared Cycle &amp; Pedestrian Greenway adjacent to the Grand Canal’s northern towpath from 12th Lock Bridge to Hazelhatch Bridge linking the existing Eastern Greenway to the Arthurs Way Greenway. • 0.45km of 4m wide Shared Cycle &amp; Pedestrian Route connecting the proposed Grange Castle West Lands to the northern towpath of the Grand Canal including 150metres of elevated walkway overlooking a disused quarry. • Upgrade of the existing Gollierstown Bridge including pavement resurfacing and installation of additional fall protection. • 1 no. of new 4m wide Shared Cycle &amp; Pedestrian Bridge located in the vicinity of Hazelhatch Bridge to provide connection with the existing Arthurs Way on the southern towpath. (This will form a future Part 8 application) • Greenway furniture including kissing gates, bollards, signage, markings and all associated safety features. • Street lighting and CCTV installations. • All associated landscape finishes and planting • 6500m new service way from 12th Lock to Aylmer Bridge located under the proposed Greenway. Services included will be Power (LV &amp; HV) Communications (Telecom) CCTV Public Lighting • 1 no. of new service crossing under the Grand Canal adjacent to Gollierstown Bridge to connect the proposed Grand Canal service way to Grange Castle West Business Park.</vt:lpstr>
      <vt:lpstr> </vt:lpstr>
      <vt:lpstr>  </vt:lpstr>
      <vt:lpstr>  </vt:lpstr>
      <vt:lpstr>Timeframe</vt:lpstr>
    </vt:vector>
  </TitlesOfParts>
  <Company>South Dublin County Council</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Stephen Deegan</dc:creator>
  <cp:lastModifiedBy>Allyson Rooney</cp:lastModifiedBy>
  <cp:revision>4</cp:revision>
  <dcterms:created xsi:type="dcterms:W3CDTF">2018-06-15T15:04:17Z</dcterms:created>
  <dcterms:modified xsi:type="dcterms:W3CDTF">2018-06-15T15:55:52Z</dcterms:modified>
</cp:coreProperties>
</file>