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8473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75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072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49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434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267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066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498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647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659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00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552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Distributor Road Grange Castle West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Proposal for the information of the Members of the </a:t>
            </a:r>
            <a:r>
              <a:rPr lang="en-IE" dirty="0" smtClean="0"/>
              <a:t>Lucan Area </a:t>
            </a:r>
            <a:r>
              <a:rPr lang="en-IE" dirty="0" smtClean="0"/>
              <a:t>Committee</a:t>
            </a:r>
          </a:p>
          <a:p>
            <a:endParaRPr lang="en-IE" dirty="0" smtClean="0"/>
          </a:p>
          <a:p>
            <a:r>
              <a:rPr lang="en-IE" smtClean="0"/>
              <a:t>26 </a:t>
            </a:r>
            <a:r>
              <a:rPr lang="en-IE" dirty="0" smtClean="0"/>
              <a:t>June 2018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7429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  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 smtClean="0"/>
              <a:t>  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0" y="-125819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sz="2400" b="0" i="0" u="none" strike="noStrike" baseline="0" dirty="0" smtClean="0">
              <a:latin typeface="Calibri-Light"/>
            </a:endParaRPr>
          </a:p>
          <a:p>
            <a:r>
              <a:rPr lang="en-IE" sz="2400" b="1" i="0" u="none" strike="noStrike" baseline="0" dirty="0" smtClean="0">
                <a:latin typeface="Calibri-Light"/>
              </a:rPr>
              <a:t>Grange Castle West Access Road</a:t>
            </a:r>
          </a:p>
          <a:p>
            <a:endParaRPr lang="en-IE" sz="2400" b="0" i="0" u="none" strike="noStrike" baseline="0" dirty="0" smtClean="0">
              <a:latin typeface="Calibri-Light"/>
            </a:endParaRPr>
          </a:p>
          <a:p>
            <a:r>
              <a:rPr lang="en-IE" sz="2400" b="0" i="0" u="none" strike="noStrike" baseline="0" dirty="0" smtClean="0"/>
              <a:t>The proposed Grange Castle West Access Road will include the following</a:t>
            </a:r>
          </a:p>
          <a:p>
            <a:r>
              <a:rPr lang="en-IE" sz="2400" b="0" i="0" u="none" strike="noStrike" baseline="0" dirty="0" smtClean="0"/>
              <a:t>features:</a:t>
            </a:r>
          </a:p>
          <a:p>
            <a:r>
              <a:rPr lang="en-IE" sz="2400" b="0" i="0" u="none" strike="noStrike" baseline="0" dirty="0" smtClean="0"/>
              <a:t>• 1.76km of Dual Carriageway with any average corridor width of 34m</a:t>
            </a:r>
          </a:p>
          <a:p>
            <a:r>
              <a:rPr lang="en-IE" sz="2400" b="0" i="0" u="none" strike="noStrike" baseline="0" dirty="0" smtClean="0"/>
              <a:t>• 0.35km of Single Carriageway with an average corridor width of 25m</a:t>
            </a:r>
          </a:p>
          <a:p>
            <a:r>
              <a:rPr lang="en-IE" sz="2400" b="0" i="0" u="none" strike="noStrike" baseline="0" dirty="0" smtClean="0"/>
              <a:t>• 4 No. two lane fully segregated roundabouts</a:t>
            </a:r>
          </a:p>
          <a:p>
            <a:r>
              <a:rPr lang="en-IE" sz="2400" b="0" i="0" u="none" strike="noStrike" baseline="0" dirty="0" smtClean="0"/>
              <a:t>• Raised 2m wide Cycle Track and Pedestrian Footway infrastructure</a:t>
            </a:r>
          </a:p>
          <a:p>
            <a:r>
              <a:rPr lang="en-IE" sz="2400" b="0" i="0" u="none" strike="noStrike" baseline="0" dirty="0" smtClean="0"/>
              <a:t>• An attenuation lake to accommodate the proposed road and surrounding</a:t>
            </a:r>
          </a:p>
          <a:p>
            <a:r>
              <a:rPr lang="en-IE" sz="2400" b="0" i="0" u="none" strike="noStrike" baseline="0" dirty="0" smtClean="0"/>
              <a:t>hardstanding areas surface water drainage requirements, this will double up</a:t>
            </a:r>
          </a:p>
          <a:p>
            <a:r>
              <a:rPr lang="en-IE" sz="2400" b="0" i="0" u="none" strike="noStrike" baseline="0" dirty="0" smtClean="0"/>
              <a:t>as an amenity area</a:t>
            </a:r>
          </a:p>
          <a:p>
            <a:r>
              <a:rPr lang="en-IE" sz="2400" b="0" i="0" u="none" strike="noStrike" baseline="0" dirty="0" smtClean="0"/>
              <a:t>• Landscaped entrance and Security structures to aesthetically mirror all</a:t>
            </a:r>
          </a:p>
          <a:p>
            <a:r>
              <a:rPr lang="en-IE" sz="2400" b="0" i="0" u="none" strike="noStrike" baseline="0" dirty="0" smtClean="0"/>
              <a:t>existing Grange Castle and Grange Castle South Business Park entrances.</a:t>
            </a:r>
          </a:p>
          <a:p>
            <a:r>
              <a:rPr lang="en-IE" sz="2400" b="0" i="0" u="none" strike="noStrike" baseline="0" dirty="0" smtClean="0"/>
              <a:t>• Underground utilities and Services including: Storm Water Drainage, Foul</a:t>
            </a:r>
          </a:p>
          <a:p>
            <a:r>
              <a:rPr lang="en-IE" sz="2400" b="0" i="0" u="none" strike="noStrike" baseline="0" dirty="0" smtClean="0"/>
              <a:t>Drainage, </a:t>
            </a:r>
            <a:r>
              <a:rPr lang="en-IE" sz="2400" b="0" i="0" u="none" strike="noStrike" baseline="0" dirty="0" err="1" smtClean="0"/>
              <a:t>Watermain</a:t>
            </a:r>
            <a:r>
              <a:rPr lang="en-IE" sz="2400" b="0" i="0" u="none" strike="noStrike" baseline="0" dirty="0" smtClean="0"/>
              <a:t>, Gas Main (4bar &amp; HP), Power (HV/MV/LV), Telecoms,</a:t>
            </a:r>
          </a:p>
          <a:p>
            <a:r>
              <a:rPr lang="en-IE" sz="2400" b="0" i="0" u="none" strike="noStrike" baseline="0" dirty="0" smtClean="0"/>
              <a:t>Public Lighting, CCTV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95521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 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715" y="47848"/>
            <a:ext cx="8710863" cy="68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71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502686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3200" b="1" dirty="0" smtClean="0">
                <a:solidFill>
                  <a:srgbClr val="130A4F"/>
                </a:solidFill>
              </a:rPr>
              <a:t>Background</a:t>
            </a:r>
            <a:endParaRPr lang="en-US" altLang="en-US" sz="3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IE" altLang="en-US" sz="2000" b="1" dirty="0" smtClean="0">
                <a:solidFill>
                  <a:srgbClr val="130A4F"/>
                </a:solidFill>
              </a:rPr>
              <a:t>Council </a:t>
            </a:r>
            <a:r>
              <a:rPr lang="en-IE" altLang="en-US" sz="2000" b="1" dirty="0">
                <a:solidFill>
                  <a:srgbClr val="130A4F"/>
                </a:solidFill>
              </a:rPr>
              <a:t>Meeting 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12/02/18</a:t>
            </a:r>
            <a:endParaRPr lang="en-IE" altLang="en-US" sz="2000" b="1" dirty="0">
              <a:solidFill>
                <a:srgbClr val="130A4F"/>
              </a:solidFill>
            </a:endParaRPr>
          </a:p>
          <a:p>
            <a:r>
              <a:rPr lang="en-IE" altLang="en-US" sz="2000" b="1" dirty="0" smtClean="0">
                <a:solidFill>
                  <a:srgbClr val="130A4F"/>
                </a:solidFill>
              </a:rPr>
              <a:t>Economic </a:t>
            </a:r>
            <a:r>
              <a:rPr lang="en-IE" altLang="en-US" sz="2000" b="1" dirty="0">
                <a:solidFill>
                  <a:srgbClr val="130A4F"/>
                </a:solidFill>
              </a:rPr>
              <a:t>Development, Enterprise and </a:t>
            </a:r>
            <a:r>
              <a:rPr lang="en-IE" altLang="en-US" sz="2000" b="1" dirty="0" err="1">
                <a:solidFill>
                  <a:srgbClr val="130A4F"/>
                </a:solidFill>
              </a:rPr>
              <a:t>Toursim</a:t>
            </a:r>
            <a:r>
              <a:rPr lang="en-IE" altLang="en-US" sz="2000" b="1" dirty="0">
                <a:solidFill>
                  <a:srgbClr val="130A4F"/>
                </a:solidFill>
              </a:rPr>
              <a:t> SPC 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08/11/17</a:t>
            </a:r>
            <a:endParaRPr lang="en-IE" altLang="en-US" sz="2000" b="1" dirty="0">
              <a:solidFill>
                <a:srgbClr val="130A4F"/>
              </a:solidFill>
            </a:endParaRPr>
          </a:p>
          <a:p>
            <a:r>
              <a:rPr lang="en-IE" altLang="en-US" sz="2000" b="1" dirty="0" err="1" smtClean="0">
                <a:solidFill>
                  <a:srgbClr val="130A4F"/>
                </a:solidFill>
              </a:rPr>
              <a:t>Enomic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 </a:t>
            </a:r>
            <a:r>
              <a:rPr lang="en-IE" altLang="en-US" sz="2000" b="1" dirty="0">
                <a:solidFill>
                  <a:srgbClr val="130A4F"/>
                </a:solidFill>
              </a:rPr>
              <a:t>Development, Enterprise and </a:t>
            </a:r>
            <a:r>
              <a:rPr lang="en-IE" altLang="en-US" sz="2000" b="1" dirty="0" err="1">
                <a:solidFill>
                  <a:srgbClr val="130A4F"/>
                </a:solidFill>
              </a:rPr>
              <a:t>Toursim</a:t>
            </a:r>
            <a:r>
              <a:rPr lang="en-IE" altLang="en-US" sz="2000" b="1" dirty="0">
                <a:solidFill>
                  <a:srgbClr val="130A4F"/>
                </a:solidFill>
              </a:rPr>
              <a:t> SPC 14/02/18</a:t>
            </a:r>
          </a:p>
          <a:p>
            <a:r>
              <a:rPr lang="en-IE" altLang="en-US" sz="2000" b="1" dirty="0">
                <a:solidFill>
                  <a:srgbClr val="130A4F"/>
                </a:solidFill>
              </a:rPr>
              <a:t>Land Use Planning and Transportation SPC 15/02/18</a:t>
            </a:r>
          </a:p>
          <a:p>
            <a:r>
              <a:rPr lang="en-IE" sz="2000" b="1" dirty="0"/>
              <a:t>Variation No. 1 South Dublin County Council County Development Plan </a:t>
            </a:r>
            <a:r>
              <a:rPr lang="en-IE" sz="2000" b="1" dirty="0" smtClean="0"/>
              <a:t>2016-2022 </a:t>
            </a:r>
            <a:r>
              <a:rPr lang="en-IE" sz="2000" dirty="0" smtClean="0"/>
              <a:t> </a:t>
            </a:r>
            <a:r>
              <a:rPr lang="en-IE" sz="2000" dirty="0"/>
              <a:t>prepared in accordance with Section 13(2) of the Planning and Development Act 2000 (as </a:t>
            </a:r>
            <a:r>
              <a:rPr lang="en-IE" sz="2000" dirty="0" smtClean="0"/>
              <a:t>amended) went on </a:t>
            </a:r>
            <a:r>
              <a:rPr lang="en-IE" sz="2000" b="1" dirty="0" smtClean="0"/>
              <a:t>Public Display </a:t>
            </a:r>
            <a:r>
              <a:rPr lang="en-IE" sz="2000" dirty="0" smtClean="0"/>
              <a:t>from </a:t>
            </a:r>
            <a:r>
              <a:rPr lang="en-IE" sz="2000" b="1" dirty="0"/>
              <a:t>Friday 16th February 2018 to Friday 16th </a:t>
            </a:r>
            <a:r>
              <a:rPr lang="en-IE" sz="2000" b="1" dirty="0" smtClean="0"/>
              <a:t>Marc</a:t>
            </a:r>
            <a:r>
              <a:rPr lang="en-IE" sz="2000" dirty="0" smtClean="0"/>
              <a:t>h and was formally adopted at a special meeting of the Council on 21</a:t>
            </a:r>
            <a:r>
              <a:rPr lang="en-IE" sz="2000" baseline="30000" dirty="0" smtClean="0"/>
              <a:t>st</a:t>
            </a:r>
            <a:r>
              <a:rPr lang="en-IE" sz="2000" dirty="0" smtClean="0"/>
              <a:t> May 2018.</a:t>
            </a:r>
            <a:endParaRPr lang="en-IE" sz="2000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06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899" y="21501"/>
            <a:ext cx="9182101" cy="650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29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250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Calibri-Light</vt:lpstr>
      <vt:lpstr>Tahoma</vt:lpstr>
      <vt:lpstr>Wingdings</vt:lpstr>
      <vt:lpstr>Office Theme</vt:lpstr>
      <vt:lpstr>Distributor Road Grange Castle West</vt:lpstr>
      <vt:lpstr>  </vt:lpstr>
      <vt:lpstr> 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Stephen Deegan</dc:creator>
  <cp:lastModifiedBy>Allyson Rooney</cp:lastModifiedBy>
  <cp:revision>5</cp:revision>
  <dcterms:created xsi:type="dcterms:W3CDTF">2018-06-15T14:52:14Z</dcterms:created>
  <dcterms:modified xsi:type="dcterms:W3CDTF">2018-06-15T15:56:17Z</dcterms:modified>
</cp:coreProperties>
</file>