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7" r:id="rId5"/>
    <p:sldId id="266" r:id="rId6"/>
    <p:sldId id="262" r:id="rId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ECB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653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362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93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955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75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494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47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706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672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42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264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746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B7FC-06D9-487E-8458-00D1A981303B}" type="datetimeFigureOut">
              <a:rPr lang="en-IE" smtClean="0"/>
              <a:t>30/04/2018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7532-DDC0-4510-9B0D-93083882C7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869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RuailleBuailleFestiv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twitter.com/RuailleBuaille_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uaillebuaille.i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ruaillebuaille.ie/wp-content/uploads/2017/03/SDCC-Logo-4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66" y="338137"/>
            <a:ext cx="2733311" cy="10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aillebuaille.ie/wp-content/uploads/2016/05/RuailleBuaille-Logo-500x3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66" y="137887"/>
            <a:ext cx="4218709" cy="25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ruaillebuaille.ie/wp-content/uploads/2017/03/Festival-Tent-for-web-2017-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9" r="7460" b="8669"/>
          <a:stretch/>
        </p:blipFill>
        <p:spPr bwMode="auto">
          <a:xfrm>
            <a:off x="13855" y="1376795"/>
            <a:ext cx="12178145" cy="50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aillebuaille.ie/wp-content/uploads/2016/05/Festival-Tent-Grass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r="56291" b="20971"/>
          <a:stretch/>
        </p:blipFill>
        <p:spPr bwMode="auto">
          <a:xfrm>
            <a:off x="-20783" y="5305209"/>
            <a:ext cx="12157365" cy="14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uaillebuaille.ie/wp-content/uploads/2017/03/RuailleBuaille-2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2" y="2947772"/>
            <a:ext cx="2966991" cy="32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ceboo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-422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Twitt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-422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ruaillebuaille.ie/wp-content/uploads/2018/04/Date_2018-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25" y="2255687"/>
            <a:ext cx="646545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ruaillebuaille.ie/wp-content/uploads/2016/05/RuailleBuaille-Logo-500x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8" y="137887"/>
            <a:ext cx="3306245" cy="20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618509"/>
            <a:ext cx="10349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Festival that takes place in Lucan and the surrounding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Initiated in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60 events over 4 days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Three strands to the festival:</a:t>
            </a:r>
            <a:br>
              <a:rPr lang="en-IE" dirty="0" smtClean="0"/>
            </a:br>
            <a:r>
              <a:rPr lang="en-IE" dirty="0" smtClean="0"/>
              <a:t>	Schools Performance and Workshops</a:t>
            </a:r>
            <a:br>
              <a:rPr lang="en-IE" dirty="0" smtClean="0"/>
            </a:br>
            <a:r>
              <a:rPr lang="en-IE" dirty="0" smtClean="0"/>
              <a:t>	Library events</a:t>
            </a:r>
            <a:br>
              <a:rPr lang="en-IE" dirty="0" smtClean="0"/>
            </a:br>
            <a:r>
              <a:rPr lang="en-IE" dirty="0" smtClean="0"/>
              <a:t>	Park events</a:t>
            </a:r>
            <a:br>
              <a:rPr lang="en-IE" dirty="0" smtClean="0"/>
            </a:br>
            <a:r>
              <a:rPr lang="en-IE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Audience and Participants</a:t>
            </a:r>
            <a:endParaRPr lang="en-IE" dirty="0"/>
          </a:p>
          <a:p>
            <a:r>
              <a:rPr lang="en-IE" dirty="0"/>
              <a:t>	Estimated Audience 2017: 7000 </a:t>
            </a:r>
            <a:r>
              <a:rPr lang="en-IE" dirty="0" err="1"/>
              <a:t>approx</a:t>
            </a:r>
            <a:r>
              <a:rPr lang="en-IE" dirty="0"/>
              <a:t> (over 4 days)</a:t>
            </a:r>
          </a:p>
          <a:p>
            <a:r>
              <a:rPr lang="en-IE" dirty="0"/>
              <a:t>	Estimated Participants 2017: Adult Performers 62….Junior Participants 450 </a:t>
            </a:r>
            <a:r>
              <a:rPr lang="en-IE" dirty="0" err="1"/>
              <a:t>approx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42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ruaillebuaille.ie/wp-content/uploads/2016/05/RuailleBuaille-Logo-500x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8" y="137887"/>
            <a:ext cx="3306245" cy="20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618509"/>
            <a:ext cx="10349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/>
              <a:t>Ruaille</a:t>
            </a:r>
            <a:r>
              <a:rPr lang="en-IE" b="1" dirty="0"/>
              <a:t> </a:t>
            </a:r>
            <a:r>
              <a:rPr lang="en-IE" b="1" dirty="0" err="1"/>
              <a:t>Buaille</a:t>
            </a:r>
            <a:r>
              <a:rPr lang="en-IE" b="1" dirty="0"/>
              <a:t> is produced by</a:t>
            </a:r>
            <a:br>
              <a:rPr lang="en-IE" b="1" dirty="0"/>
            </a:br>
            <a:r>
              <a:rPr lang="en-IE" b="1" dirty="0"/>
              <a:t>South Dublin County Council Arts and Library Services</a:t>
            </a:r>
          </a:p>
          <a:p>
            <a:r>
              <a:rPr lang="en-IE" b="1" dirty="0"/>
              <a:t>Programme Director and Festival Co-ordinator: Artscope, Lucan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866942" y="3818838"/>
            <a:ext cx="10833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Festival Objectives: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enable access for children to music performances in school, library and community venues.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provide masterclasses and performance opportunities for young musicians and singers in the county in collaboration with professional artists and ensembles.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commission new music and new arrangements of existing music for performance on the Main Stage of </a:t>
            </a:r>
            <a:r>
              <a:rPr lang="en-IE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Ruaille</a:t>
            </a:r>
            <a:r>
              <a:rPr lang="en-IE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E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Buaille</a:t>
            </a:r>
            <a:r>
              <a:rPr lang="en-IE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the Park.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develop festival partnerships and in doing so provide access to excellence in music performance and quality listening experiences.  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85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509" y="575904"/>
            <a:ext cx="67355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8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rogramme </a:t>
            </a:r>
            <a:r>
              <a:rPr lang="en-IE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Highlights:</a:t>
            </a:r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IE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IE" b="1" dirty="0" err="1" smtClean="0"/>
              <a:t>Graffitti</a:t>
            </a:r>
            <a:r>
              <a:rPr lang="en-IE" b="1" dirty="0" smtClean="0"/>
              <a:t> </a:t>
            </a:r>
            <a:r>
              <a:rPr lang="en-IE" b="1" dirty="0"/>
              <a:t>Classics</a:t>
            </a:r>
            <a:r>
              <a:rPr lang="en-IE" dirty="0"/>
              <a:t> string quartet </a:t>
            </a:r>
          </a:p>
          <a:p>
            <a:endParaRPr lang="en-IE" b="1" dirty="0" smtClean="0"/>
          </a:p>
          <a:p>
            <a:r>
              <a:rPr lang="en-IE" b="1" dirty="0" smtClean="0"/>
              <a:t>Quiet </a:t>
            </a:r>
            <a:r>
              <a:rPr lang="en-IE" b="1" dirty="0"/>
              <a:t>Tree </a:t>
            </a:r>
            <a:r>
              <a:rPr lang="en-IE" dirty="0"/>
              <a:t>a music show for children produced by Thomas Johnson</a:t>
            </a:r>
          </a:p>
          <a:p>
            <a:endParaRPr lang="en-IE" b="1" dirty="0" smtClean="0"/>
          </a:p>
          <a:p>
            <a:r>
              <a:rPr lang="en-IE" b="1" dirty="0" smtClean="0"/>
              <a:t>The </a:t>
            </a:r>
            <a:r>
              <a:rPr lang="en-IE" b="1" dirty="0" err="1"/>
              <a:t>Whistleberries</a:t>
            </a:r>
            <a:r>
              <a:rPr lang="en-IE" b="1" dirty="0"/>
              <a:t> Band </a:t>
            </a:r>
            <a:r>
              <a:rPr lang="en-IE" dirty="0"/>
              <a:t>with arrangements of original music for children</a:t>
            </a:r>
          </a:p>
          <a:p>
            <a:endParaRPr lang="en-IE" b="1" dirty="0" smtClean="0"/>
          </a:p>
          <a:p>
            <a:r>
              <a:rPr lang="en-IE" b="1" dirty="0" smtClean="0"/>
              <a:t>Whistle </a:t>
            </a:r>
            <a:r>
              <a:rPr lang="en-IE" b="1" dirty="0"/>
              <a:t>in the Wind </a:t>
            </a:r>
            <a:r>
              <a:rPr lang="en-IE" dirty="0"/>
              <a:t>a music trail for the park in association with </a:t>
            </a:r>
            <a:endParaRPr lang="en-IE" dirty="0" smtClean="0"/>
          </a:p>
          <a:p>
            <a:r>
              <a:rPr lang="en-IE" dirty="0" smtClean="0"/>
              <a:t>the </a:t>
            </a:r>
            <a:r>
              <a:rPr lang="en-IE" dirty="0"/>
              <a:t>National Concert Hall</a:t>
            </a:r>
          </a:p>
          <a:p>
            <a:endParaRPr lang="en-IE" b="1" dirty="0" smtClean="0"/>
          </a:p>
          <a:p>
            <a:r>
              <a:rPr lang="en-IE" b="1" dirty="0" smtClean="0"/>
              <a:t>Tea-Time </a:t>
            </a:r>
            <a:r>
              <a:rPr lang="en-IE" b="1" dirty="0"/>
              <a:t>Concert with </a:t>
            </a:r>
            <a:r>
              <a:rPr lang="en-IE" b="1" dirty="0" err="1"/>
              <a:t>Kila</a:t>
            </a:r>
            <a:r>
              <a:rPr lang="en-IE" b="1" dirty="0"/>
              <a:t> </a:t>
            </a:r>
            <a:r>
              <a:rPr lang="en-IE" dirty="0"/>
              <a:t>on the Friday evening to mark the opening of events in the </a:t>
            </a:r>
            <a:r>
              <a:rPr lang="en-IE" dirty="0" smtClean="0"/>
              <a:t>park</a:t>
            </a:r>
          </a:p>
          <a:p>
            <a:endParaRPr lang="en-IE" dirty="0"/>
          </a:p>
          <a:p>
            <a:r>
              <a:rPr lang="en-IE" b="1" dirty="0" smtClean="0"/>
              <a:t>Music </a:t>
            </a:r>
            <a:r>
              <a:rPr lang="en-IE" b="1" dirty="0"/>
              <a:t>Generation </a:t>
            </a:r>
            <a:r>
              <a:rPr lang="en-IE" b="1" dirty="0" err="1"/>
              <a:t>Trad</a:t>
            </a:r>
            <a:r>
              <a:rPr lang="en-IE" b="1" dirty="0"/>
              <a:t> Ensemble</a:t>
            </a:r>
            <a:endParaRPr lang="en-IE" dirty="0"/>
          </a:p>
          <a:p>
            <a:r>
              <a:rPr lang="en-IE" b="1" dirty="0"/>
              <a:t>Lucan Gospel Choir Big Sing </a:t>
            </a:r>
            <a:r>
              <a:rPr lang="en-IE" dirty="0"/>
              <a:t>joined by choirs from Scoil </a:t>
            </a:r>
            <a:r>
              <a:rPr lang="en-IE" dirty="0" err="1"/>
              <a:t>Mhuire</a:t>
            </a:r>
            <a:r>
              <a:rPr lang="en-IE" dirty="0"/>
              <a:t> and Scoil </a:t>
            </a:r>
            <a:r>
              <a:rPr lang="en-IE" dirty="0" err="1"/>
              <a:t>Aine</a:t>
            </a:r>
            <a:r>
              <a:rPr lang="en-IE" dirty="0"/>
              <a:t> </a:t>
            </a:r>
            <a:r>
              <a:rPr lang="en-IE" dirty="0" err="1"/>
              <a:t>Naofa</a:t>
            </a:r>
            <a:endParaRPr lang="en-IE" dirty="0"/>
          </a:p>
          <a:p>
            <a:endParaRPr lang="en-IE" b="1" dirty="0" smtClean="0"/>
          </a:p>
          <a:p>
            <a:r>
              <a:rPr lang="en-IE" b="1" dirty="0" smtClean="0"/>
              <a:t>Big </a:t>
            </a:r>
            <a:r>
              <a:rPr lang="en-IE" b="1" dirty="0"/>
              <a:t>Stage Marquee, Early Years Tent, Percussion and </a:t>
            </a:r>
            <a:r>
              <a:rPr lang="en-IE" b="1" dirty="0" err="1"/>
              <a:t>Trad</a:t>
            </a:r>
            <a:r>
              <a:rPr lang="en-IE" b="1" dirty="0"/>
              <a:t> Stage, Library and Storytelling Corner </a:t>
            </a:r>
            <a:r>
              <a:rPr lang="en-IE" dirty="0"/>
              <a:t>as part of the activities in the park</a:t>
            </a:r>
          </a:p>
          <a:p>
            <a:pPr>
              <a:spcAft>
                <a:spcPts val="600"/>
              </a:spcAft>
            </a:pP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6" descr="Graffiti Clas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989493"/>
            <a:ext cx="5162550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7531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A6085C"/>
                </a:solidFill>
                <a:latin typeface="Unkempt"/>
              </a:rPr>
              <a:t>Ruaille</a:t>
            </a:r>
            <a:r>
              <a:rPr lang="en-US" altLang="en-US" dirty="0">
                <a:solidFill>
                  <a:srgbClr val="A6085C"/>
                </a:solidFill>
                <a:latin typeface="Unkempt"/>
              </a:rPr>
              <a:t> </a:t>
            </a:r>
            <a:r>
              <a:rPr lang="en-US" altLang="en-US" dirty="0" err="1">
                <a:solidFill>
                  <a:srgbClr val="A6085C"/>
                </a:solidFill>
                <a:latin typeface="Unkempt"/>
              </a:rPr>
              <a:t>Buaille</a:t>
            </a:r>
            <a:r>
              <a:rPr lang="en-US" altLang="en-US" dirty="0">
                <a:solidFill>
                  <a:srgbClr val="A6085C"/>
                </a:solidFill>
                <a:latin typeface="Unkempt"/>
              </a:rPr>
              <a:t> Library Events</a:t>
            </a:r>
            <a:br>
              <a:rPr lang="en-US" altLang="en-US" dirty="0">
                <a:solidFill>
                  <a:srgbClr val="A6085C"/>
                </a:solidFill>
                <a:latin typeface="Unkempt"/>
              </a:rPr>
            </a:br>
            <a:r>
              <a:rPr lang="en-US" altLang="en-US" dirty="0">
                <a:solidFill>
                  <a:srgbClr val="A6085C"/>
                </a:solidFill>
                <a:latin typeface="Unkempt"/>
              </a:rPr>
              <a:t>will open for bookings on Monday May </a:t>
            </a:r>
            <a:r>
              <a:rPr lang="en-US" altLang="en-US" dirty="0" smtClean="0">
                <a:solidFill>
                  <a:srgbClr val="A6085C"/>
                </a:solidFill>
                <a:latin typeface="Unkempt"/>
              </a:rPr>
              <a:t>21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A6085C"/>
                </a:solidFill>
                <a:latin typeface="Unkempt"/>
                <a:hlinkClick r:id="rId2"/>
              </a:rPr>
              <a:t>www.ruaillebuaille.ie</a:t>
            </a:r>
            <a:endParaRPr lang="en-US" altLang="en-US" dirty="0" smtClean="0">
              <a:solidFill>
                <a:srgbClr val="A6085C"/>
              </a:solidFill>
              <a:latin typeface="Unkemp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A6085C"/>
              </a:solidFill>
              <a:latin typeface="Unkempt"/>
            </a:endParaRPr>
          </a:p>
        </p:txBody>
      </p:sp>
      <p:pic>
        <p:nvPicPr>
          <p:cNvPr id="7" name="Picture 6" descr="Macintosh HD:Users:macosx:Library:Containers:com.apple.mail:Data:Library:Mail Downloads:7F7831F7-31C5-47BB-9215-41833FD944DF:Bear goes to the beach blu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35" y="3423381"/>
            <a:ext cx="3040380" cy="2279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7892" y="470500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200"/>
              </a:spcAft>
            </a:pPr>
            <a:endParaRPr lang="en-US" sz="1100" b="1" dirty="0" smtClean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en-US" sz="1100" b="1" dirty="0" smtClean="0">
                <a:ea typeface="MS Mincho" panose="02020609040205080304" pitchFamily="49" charset="-128"/>
                <a:cs typeface="Arial" panose="020B0604020202020204" pitchFamily="34" charset="0"/>
              </a:rPr>
              <a:t>Wed </a:t>
            </a:r>
            <a:r>
              <a:rPr lang="en-US" sz="1100" b="1" dirty="0">
                <a:ea typeface="MS Mincho" panose="02020609040205080304" pitchFamily="49" charset="-128"/>
                <a:cs typeface="Arial" panose="020B0604020202020204" pitchFamily="34" charset="0"/>
              </a:rPr>
              <a:t>6 June</a:t>
            </a:r>
            <a:r>
              <a:rPr lang="en-US" sz="1100" b="1" dirty="0" smtClean="0"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br>
              <a:rPr lang="en-US" sz="1100" b="1" dirty="0" smtClean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100" b="1" dirty="0" smtClean="0">
                <a:ea typeface="MS Mincho" panose="02020609040205080304" pitchFamily="49" charset="-128"/>
                <a:cs typeface="Arial" panose="020B0604020202020204" pitchFamily="34" charset="0"/>
              </a:rPr>
              <a:t>Concert </a:t>
            </a:r>
            <a:r>
              <a:rPr lang="en-US" sz="1100" dirty="0" smtClean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100" i="1" dirty="0" err="1">
                <a:ea typeface="MS Mincho" panose="02020609040205080304" pitchFamily="49" charset="-128"/>
                <a:cs typeface="Arial" panose="020B0604020202020204" pitchFamily="34" charset="0"/>
              </a:rPr>
              <a:t>Trad</a:t>
            </a:r>
            <a:r>
              <a:rPr lang="en-US" sz="1100" i="1" dirty="0">
                <a:ea typeface="MS Mincho" panose="02020609040205080304" pitchFamily="49" charset="-128"/>
                <a:cs typeface="Arial" panose="020B0604020202020204" pitchFamily="34" charset="0"/>
              </a:rPr>
              <a:t> for Folk </a:t>
            </a:r>
            <a:r>
              <a:rPr lang="en-US" sz="1100" dirty="0">
                <a:ea typeface="MS Mincho" panose="02020609040205080304" pitchFamily="49" charset="-128"/>
                <a:cs typeface="Arial" panose="020B0604020202020204" pitchFamily="34" charset="0"/>
              </a:rPr>
              <a:t>– For under 7s: </a:t>
            </a:r>
            <a:br>
              <a:rPr lang="en-US" sz="1100" dirty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100" dirty="0"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r>
              <a:rPr lang="en-US" sz="1100" dirty="0" smtClean="0">
                <a:ea typeface="MS Mincho" panose="02020609040205080304" pitchFamily="49" charset="-128"/>
                <a:cs typeface="Arial" panose="020B0604020202020204" pitchFamily="34" charset="0"/>
              </a:rPr>
              <a:t>Cormac </a:t>
            </a:r>
            <a:r>
              <a:rPr lang="en-US" sz="1100" dirty="0" err="1">
                <a:ea typeface="MS Mincho" panose="02020609040205080304" pitchFamily="49" charset="-128"/>
                <a:cs typeface="Arial" panose="020B0604020202020204" pitchFamily="34" charset="0"/>
              </a:rPr>
              <a:t>Breatnach</a:t>
            </a:r>
            <a:r>
              <a:rPr lang="en-US" sz="1100" dirty="0">
                <a:ea typeface="MS Mincho" panose="02020609040205080304" pitchFamily="49" charset="-128"/>
                <a:cs typeface="Arial" panose="020B0604020202020204" pitchFamily="34" charset="0"/>
              </a:rPr>
              <a:t> (whistle), Brian Fleming (drums) &amp; Eamon Sweeney ((guitar/lute) –  Irish Music with a story: where the tunes came from and who listened to them including </a:t>
            </a:r>
            <a:r>
              <a:rPr lang="en-US" sz="1100" dirty="0" err="1">
                <a:ea typeface="MS Mincho" panose="02020609040205080304" pitchFamily="49" charset="-128"/>
                <a:cs typeface="Arial" panose="020B0604020202020204" pitchFamily="34" charset="0"/>
              </a:rPr>
              <a:t>Granuaile</a:t>
            </a:r>
            <a:r>
              <a:rPr lang="en-US" sz="1100" dirty="0">
                <a:ea typeface="MS Mincho" panose="02020609040205080304" pitchFamily="49" charset="-128"/>
                <a:cs typeface="Arial" panose="020B0604020202020204" pitchFamily="34" charset="0"/>
              </a:rPr>
              <a:t>, Queen Elizabeth, Henry VIII</a:t>
            </a:r>
            <a:r>
              <a:rPr lang="en-US" sz="1100" dirty="0" smtClean="0"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r>
              <a:rPr lang="en-US" sz="1200" b="1" dirty="0" smtClean="0"/>
              <a:t>Show</a:t>
            </a:r>
            <a:r>
              <a:rPr lang="en-US" sz="1200" dirty="0" smtClean="0"/>
              <a:t>: The </a:t>
            </a:r>
            <a:r>
              <a:rPr lang="en-US" sz="1200" dirty="0"/>
              <a:t>Rain Forest</a:t>
            </a:r>
            <a:br>
              <a:rPr lang="en-US" sz="1200" dirty="0"/>
            </a:br>
            <a:r>
              <a:rPr lang="en-US" sz="1200" dirty="0"/>
              <a:t>10–10.45: Under </a:t>
            </a:r>
            <a:r>
              <a:rPr lang="en-US" sz="1200" dirty="0" smtClean="0"/>
              <a:t>3s. 11–11.45</a:t>
            </a:r>
            <a:r>
              <a:rPr lang="en-US" sz="1200" dirty="0"/>
              <a:t>: 3–5yr olds</a:t>
            </a:r>
            <a:endParaRPr lang="en-IE" sz="1200" dirty="0"/>
          </a:p>
          <a:p>
            <a:pPr lvl="0"/>
            <a:r>
              <a:rPr lang="en-US" sz="1200" dirty="0"/>
              <a:t>Eamon Sweeney (musician</a:t>
            </a:r>
            <a:r>
              <a:rPr lang="en-US" sz="1200" dirty="0" smtClean="0"/>
              <a:t>):– </a:t>
            </a:r>
            <a:r>
              <a:rPr lang="en-US" sz="1200" dirty="0"/>
              <a:t>Rain, water, birds...enchantment</a:t>
            </a:r>
            <a:endParaRPr lang="en-IE" sz="1200" dirty="0"/>
          </a:p>
          <a:p>
            <a:endParaRPr lang="en-US" sz="1200" b="1" dirty="0" smtClean="0"/>
          </a:p>
          <a:p>
            <a:r>
              <a:rPr lang="en-US" sz="1200" b="1" dirty="0" smtClean="0"/>
              <a:t>Thurs 7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 </a:t>
            </a:r>
            <a:r>
              <a:rPr lang="en-US" sz="1200" b="1" dirty="0"/>
              <a:t>June</a:t>
            </a:r>
            <a:r>
              <a:rPr lang="en-US" sz="1200" dirty="0"/>
              <a:t>:  </a:t>
            </a:r>
            <a:endParaRPr lang="en-US" sz="1200" dirty="0" smtClean="0"/>
          </a:p>
          <a:p>
            <a:pPr lvl="0"/>
            <a:r>
              <a:rPr lang="en-US" sz="1200" b="1" i="1" dirty="0" smtClean="0"/>
              <a:t>Show: </a:t>
            </a:r>
            <a:r>
              <a:rPr lang="en-US" sz="1200" i="1" dirty="0" smtClean="0"/>
              <a:t>Bear </a:t>
            </a:r>
            <a:r>
              <a:rPr lang="en-US" sz="1200" i="1" dirty="0"/>
              <a:t>Goes to the Beach</a:t>
            </a:r>
            <a:endParaRPr lang="en-IE" sz="1200" i="1" dirty="0"/>
          </a:p>
          <a:p>
            <a:r>
              <a:rPr lang="en-IE" sz="1200" dirty="0"/>
              <a:t>“It’s a perfect day for the beach! Must get organised and pack everything we’ll need… how will we get to the beach? What will we do when we get there?”</a:t>
            </a:r>
          </a:p>
          <a:p>
            <a:r>
              <a:rPr lang="en-US" sz="1200" dirty="0" smtClean="0"/>
              <a:t>10–10.45</a:t>
            </a:r>
            <a:r>
              <a:rPr lang="en-US" sz="1200" dirty="0"/>
              <a:t>: Under </a:t>
            </a:r>
            <a:r>
              <a:rPr lang="en-US" sz="1200" dirty="0" smtClean="0"/>
              <a:t>3s. 11–11.45</a:t>
            </a:r>
            <a:r>
              <a:rPr lang="en-US" sz="1200" dirty="0"/>
              <a:t>: 3–5yr olds</a:t>
            </a:r>
            <a:endParaRPr lang="en-IE" sz="1200" dirty="0"/>
          </a:p>
          <a:p>
            <a:pPr lvl="0"/>
            <a:r>
              <a:rPr lang="en-US" sz="1200" dirty="0"/>
              <a:t>Eamon Sweeney  (musician): and Niamh Lawlor (</a:t>
            </a:r>
            <a:r>
              <a:rPr lang="en-US" sz="1200" dirty="0" err="1"/>
              <a:t>Púca</a:t>
            </a:r>
            <a:r>
              <a:rPr lang="en-US" sz="1200" dirty="0"/>
              <a:t> Puppets): </a:t>
            </a:r>
            <a:endParaRPr lang="en-US" sz="1200" dirty="0" smtClean="0"/>
          </a:p>
          <a:p>
            <a:pPr lvl="0"/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b="1" dirty="0">
                <a:ea typeface="MS Mincho" panose="02020609040205080304" pitchFamily="49" charset="-128"/>
                <a:cs typeface="Arial" panose="020B0604020202020204" pitchFamily="34" charset="0"/>
              </a:rPr>
              <a:t>8</a:t>
            </a:r>
            <a:r>
              <a:rPr lang="en-US" sz="1200" b="1" baseline="30000" dirty="0">
                <a:ea typeface="MS Mincho" panose="02020609040205080304" pitchFamily="49" charset="-128"/>
                <a:cs typeface="Arial" panose="020B0604020202020204" pitchFamily="34" charset="0"/>
              </a:rPr>
              <a:t>th</a:t>
            </a:r>
            <a:r>
              <a:rPr lang="en-US" sz="1200" b="1" dirty="0">
                <a:ea typeface="MS Mincho" panose="02020609040205080304" pitchFamily="49" charset="-128"/>
                <a:cs typeface="Arial" panose="020B0604020202020204" pitchFamily="34" charset="0"/>
              </a:rPr>
              <a:t>  June</a:t>
            </a:r>
            <a: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  <a:t>:  </a:t>
            </a:r>
            <a:endParaRPr lang="en-US" sz="1200" dirty="0" smtClean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200" b="1" i="1" dirty="0" smtClean="0">
                <a:ea typeface="MS Mincho" panose="02020609040205080304" pitchFamily="49" charset="-128"/>
                <a:cs typeface="Arial" panose="020B0604020202020204" pitchFamily="34" charset="0"/>
              </a:rPr>
              <a:t>Show</a:t>
            </a:r>
            <a:r>
              <a:rPr lang="en-US" sz="1200" i="1" dirty="0" smtClean="0">
                <a:ea typeface="MS Mincho" panose="02020609040205080304" pitchFamily="49" charset="-128"/>
                <a:cs typeface="Arial" panose="020B0604020202020204" pitchFamily="34" charset="0"/>
              </a:rPr>
              <a:t>: The </a:t>
            </a:r>
            <a:r>
              <a:rPr lang="en-US" sz="1200" i="1" dirty="0">
                <a:ea typeface="MS Mincho" panose="02020609040205080304" pitchFamily="49" charset="-128"/>
                <a:cs typeface="Arial" panose="020B0604020202020204" pitchFamily="34" charset="0"/>
              </a:rPr>
              <a:t>Sound Bath – </a:t>
            </a:r>
            <a:r>
              <a:rPr lang="en-US" sz="1200" i="1" dirty="0" smtClean="0">
                <a:ea typeface="MS Mincho" panose="02020609040205080304" pitchFamily="49" charset="-128"/>
                <a:cs typeface="Arial" panose="020B0604020202020204" pitchFamily="34" charset="0"/>
              </a:rPr>
              <a:t> A </a:t>
            </a:r>
            <a:r>
              <a:rPr lang="en-US" sz="1200" i="1" dirty="0">
                <a:ea typeface="MS Mincho" panose="02020609040205080304" pitchFamily="49" charset="-128"/>
                <a:cs typeface="Arial" panose="020B0604020202020204" pitchFamily="34" charset="0"/>
              </a:rPr>
              <a:t>special musical experience for parent and baby – gongs, rain sticks, chimes, song</a:t>
            </a:r>
            <a:r>
              <a:rPr lang="en-US" sz="1200" i="1" dirty="0" smtClean="0">
                <a:ea typeface="MS Mincho" panose="02020609040205080304" pitchFamily="49" charset="-128"/>
                <a:cs typeface="Arial" panose="020B0604020202020204" pitchFamily="34" charset="0"/>
              </a:rPr>
              <a:t>...</a:t>
            </a:r>
            <a: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  <a:t>10–10.30: 	Under 1s</a:t>
            </a:r>
            <a:b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  <a:t>10.45–11.15: 	Under  1s</a:t>
            </a:r>
            <a:b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  <a:t>11.30–12:	Under  1s</a:t>
            </a:r>
            <a:endParaRPr lang="en-IE" sz="1400" dirty="0">
              <a:ea typeface="MS Mincho" panose="02020609040205080304" pitchFamily="49" charset="-128"/>
            </a:endParaRPr>
          </a:p>
          <a:p>
            <a:pPr lvl="0">
              <a:spcAft>
                <a:spcPts val="1200"/>
              </a:spcAft>
            </a:pPr>
            <a:r>
              <a:rPr lang="en-US" sz="1200" dirty="0">
                <a:ea typeface="MS Mincho" panose="02020609040205080304" pitchFamily="49" charset="-128"/>
                <a:cs typeface="Arial" panose="020B0604020202020204" pitchFamily="34" charset="0"/>
              </a:rPr>
              <a:t>Eamon Sweeney (musician</a:t>
            </a:r>
            <a:r>
              <a:rPr lang="en-US" sz="1200" dirty="0" smtClean="0"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 smtClean="0"/>
          </a:p>
          <a:p>
            <a:pPr lvl="0">
              <a:spcAft>
                <a:spcPts val="1200"/>
              </a:spcAft>
            </a:pPr>
            <a:endParaRPr lang="en-IE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4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www.ruaillebuaille.ie/wp-content/uploads/2016/04/SDL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6" y="5278582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http://www.ruaillebuaille.ie/wp-content/uploads/2016/04/Music-Generation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46" y="5360266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www.ruaillebuaille.ie/wp-content/uploads/2016/04/Arts-Council-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5278582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http://www.ruaillebuaille.ie/wp-content/uploads/2016/04/NCH-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46" y="5360266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ttp://www.ruaillebuaille.ie/wp-content/uploads/2016/04/Heritage-Logo-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10" y="5349875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413731" y="895222"/>
            <a:ext cx="2376054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IE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 want to be a singer”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095510" y="4044509"/>
            <a:ext cx="2597727" cy="9351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My school was the best!”</a:t>
            </a:r>
            <a:endParaRPr lang="en-IE" dirty="0"/>
          </a:p>
        </p:txBody>
      </p:sp>
      <p:sp>
        <p:nvSpPr>
          <p:cNvPr id="12" name="Rectangular Callout 11"/>
          <p:cNvSpPr/>
          <p:nvPr/>
        </p:nvSpPr>
        <p:spPr>
          <a:xfrm>
            <a:off x="6773128" y="2137112"/>
            <a:ext cx="2514600" cy="164581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I </a:t>
            </a:r>
            <a:r>
              <a:rPr lang="en-IE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didn’t </a:t>
            </a:r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recognise the park”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370551" y="2240949"/>
            <a:ext cx="2185771" cy="15419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It was magic in the tent”</a:t>
            </a:r>
            <a:endParaRPr lang="en-IE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914943" y="4044509"/>
            <a:ext cx="2736272" cy="8702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“It was great to see famous people play”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02673" y="3327838"/>
            <a:ext cx="2389909" cy="17013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IE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 wish Ruaille Buaille was on everyday”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571134" y="261733"/>
            <a:ext cx="3034146" cy="18156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“Is this what Electric Picnic is like?”</a:t>
            </a:r>
            <a:endParaRPr lang="en-IE" dirty="0"/>
          </a:p>
        </p:txBody>
      </p:sp>
      <p:pic>
        <p:nvPicPr>
          <p:cNvPr id="17" name="Picture 16" descr="http://www.ruaillebuaille.ie/wp-content/uploads/2016/05/RuailleBuaille-Logo-500x3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6" y="683611"/>
            <a:ext cx="3306245" cy="20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182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Mincho</vt:lpstr>
      <vt:lpstr>Arial</vt:lpstr>
      <vt:lpstr>Calibri</vt:lpstr>
      <vt:lpstr>Calibri Light</vt:lpstr>
      <vt:lpstr>Symbol</vt:lpstr>
      <vt:lpstr>Times New Roman</vt:lpstr>
      <vt:lpstr>Unkempt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CONTEXT 4 - IN OUR TIME</dc:title>
  <dc:creator>Collette Ryan</dc:creator>
  <cp:lastModifiedBy>Orla Scannell</cp:lastModifiedBy>
  <cp:revision>210</cp:revision>
  <cp:lastPrinted>2017-09-04T11:55:41Z</cp:lastPrinted>
  <dcterms:created xsi:type="dcterms:W3CDTF">2017-01-26T13:55:10Z</dcterms:created>
  <dcterms:modified xsi:type="dcterms:W3CDTF">2018-04-30T09:53:28Z</dcterms:modified>
</cp:coreProperties>
</file>