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4" r:id="rId3"/>
    <p:sldId id="265" r:id="rId4"/>
    <p:sldId id="267" r:id="rId5"/>
    <p:sldId id="266" r:id="rId6"/>
    <p:sldId id="262" r:id="rId7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DECB"/>
    <a:srgbClr val="E7E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7653" autoAdjust="0"/>
    <p:restoredTop sz="94660"/>
  </p:normalViewPr>
  <p:slideViewPr>
    <p:cSldViewPr snapToGrid="0">
      <p:cViewPr varScale="1">
        <p:scale>
          <a:sx n="55" d="100"/>
          <a:sy n="55" d="100"/>
        </p:scale>
        <p:origin x="78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33621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493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6955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7521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74947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647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1706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672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4265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2641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7463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CB7FC-06D9-487E-8458-00D1A981303B}" type="datetimeFigureOut">
              <a:rPr lang="en-IE" smtClean="0"/>
              <a:t>30/04/2018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D7532-DDC0-4510-9B0D-93083882C7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8692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RuailleBuailleFestiva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hyperlink" Target="https://twitter.com/RuailleBuaille_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ruaillebuaille.ie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://www.ruaillebuaille.ie/wp-content/uploads/2017/03/SDCC-Logo-400p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166" y="338137"/>
            <a:ext cx="2733311" cy="103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ruaillebuaille.ie/wp-content/uploads/2016/05/RuailleBuaille-Logo-500x3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766" y="137887"/>
            <a:ext cx="4218709" cy="258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://www.ruaillebuaille.ie/wp-content/uploads/2017/03/Festival-Tent-for-web-2017-0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9" r="7460" b="8669"/>
          <a:stretch/>
        </p:blipFill>
        <p:spPr bwMode="auto">
          <a:xfrm>
            <a:off x="13855" y="1376795"/>
            <a:ext cx="12178145" cy="504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ruaillebuaille.ie/wp-content/uploads/2016/05/Festival-Tent-Grass-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" r="56291" b="20971"/>
          <a:stretch/>
        </p:blipFill>
        <p:spPr bwMode="auto">
          <a:xfrm>
            <a:off x="-20783" y="5305209"/>
            <a:ext cx="12157365" cy="149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www.ruaillebuaille.ie/wp-content/uploads/2017/03/RuailleBuaille-201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52" y="2947772"/>
            <a:ext cx="2966991" cy="324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acebook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-4229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Twitter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75" y="-4229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www.ruaillebuaille.ie/wp-content/uploads/2018/04/Date_2018-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125" y="2255687"/>
            <a:ext cx="6465457" cy="83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47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ruaillebuaille.ie/wp-content/uploads/2016/05/RuailleBuaille-Logo-500x3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98" y="137887"/>
            <a:ext cx="3306245" cy="202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3000" y="2618509"/>
            <a:ext cx="103493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Festival that takes place in Lucan and the surrounding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Initiated in 2008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60 events over 4 days</a:t>
            </a:r>
          </a:p>
          <a:p>
            <a:endParaRPr lang="en-I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Three strands to the festival:</a:t>
            </a:r>
            <a:br>
              <a:rPr lang="en-IE" dirty="0" smtClean="0"/>
            </a:br>
            <a:r>
              <a:rPr lang="en-IE" dirty="0" smtClean="0"/>
              <a:t>	Schools Performance and Workshops</a:t>
            </a:r>
            <a:br>
              <a:rPr lang="en-IE" dirty="0" smtClean="0"/>
            </a:br>
            <a:r>
              <a:rPr lang="en-IE" dirty="0" smtClean="0"/>
              <a:t>	Library events</a:t>
            </a:r>
            <a:br>
              <a:rPr lang="en-IE" dirty="0" smtClean="0"/>
            </a:br>
            <a:r>
              <a:rPr lang="en-IE" dirty="0" smtClean="0"/>
              <a:t>	Park events</a:t>
            </a:r>
            <a:br>
              <a:rPr lang="en-IE" dirty="0" smtClean="0"/>
            </a:br>
            <a:r>
              <a:rPr lang="en-IE" dirty="0" smtClean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/>
              <a:t>Audience and Participants</a:t>
            </a:r>
            <a:endParaRPr lang="en-IE" dirty="0"/>
          </a:p>
          <a:p>
            <a:r>
              <a:rPr lang="en-IE" dirty="0"/>
              <a:t>	Estimated Audience 2017: 7000 </a:t>
            </a:r>
            <a:r>
              <a:rPr lang="en-IE" dirty="0" err="1"/>
              <a:t>approx</a:t>
            </a:r>
            <a:r>
              <a:rPr lang="en-IE" dirty="0"/>
              <a:t> (over 4 days)</a:t>
            </a:r>
          </a:p>
          <a:p>
            <a:r>
              <a:rPr lang="en-IE" dirty="0"/>
              <a:t>	Estimated Participants 2017: Adult Performers 62….Junior Participants 450 </a:t>
            </a:r>
            <a:r>
              <a:rPr lang="en-IE" dirty="0" err="1"/>
              <a:t>approx</a:t>
            </a: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0427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ruaillebuaille.ie/wp-content/uploads/2016/05/RuailleBuaille-Logo-500x3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98" y="137887"/>
            <a:ext cx="3306245" cy="202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3000" y="2618509"/>
            <a:ext cx="10349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err="1"/>
              <a:t>Ruaille</a:t>
            </a:r>
            <a:r>
              <a:rPr lang="en-IE" b="1" dirty="0"/>
              <a:t> </a:t>
            </a:r>
            <a:r>
              <a:rPr lang="en-IE" b="1" dirty="0" err="1"/>
              <a:t>Buaille</a:t>
            </a:r>
            <a:r>
              <a:rPr lang="en-IE" b="1" dirty="0"/>
              <a:t> is produced by</a:t>
            </a:r>
            <a:br>
              <a:rPr lang="en-IE" b="1" dirty="0"/>
            </a:br>
            <a:r>
              <a:rPr lang="en-IE" b="1" dirty="0"/>
              <a:t>South Dublin County Council Arts and Library Services</a:t>
            </a:r>
          </a:p>
          <a:p>
            <a:r>
              <a:rPr lang="en-IE" b="1" dirty="0"/>
              <a:t>Programme Director and Festival Co-ordinator: Artscope, Lucan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3" name="Rectangle 2"/>
          <p:cNvSpPr/>
          <p:nvPr/>
        </p:nvSpPr>
        <p:spPr>
          <a:xfrm>
            <a:off x="866942" y="3818838"/>
            <a:ext cx="108332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E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Festival Objectives: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enable access for children to music performances in school, library and community venues.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provide masterclasses and performance opportunities for young musicians and singers in the county in collaboration with professional artists and ensembles.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commission new music and new arrangements of existing music for performance on the Main Stage of </a:t>
            </a:r>
            <a:r>
              <a:rPr lang="en-IE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Ruaille</a:t>
            </a:r>
            <a:r>
              <a:rPr lang="en-IE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IE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Buaille</a:t>
            </a:r>
            <a:r>
              <a:rPr lang="en-IE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 the Park.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IE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develop festival partnerships and in doing so provide access to excellence in music performance and quality listening experiences.  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1850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3509" y="575904"/>
            <a:ext cx="673550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rgbClr val="8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</a:t>
            </a:r>
            <a:r>
              <a:rPr lang="en-IE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rogramme </a:t>
            </a:r>
            <a:r>
              <a:rPr lang="en-IE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Highlights:</a:t>
            </a:r>
            <a:r>
              <a:rPr lang="en-IE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en-IE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IE" b="1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IE" b="1" dirty="0" err="1" smtClean="0"/>
              <a:t>Graffitti</a:t>
            </a:r>
            <a:r>
              <a:rPr lang="en-IE" b="1" dirty="0" smtClean="0"/>
              <a:t> </a:t>
            </a:r>
            <a:r>
              <a:rPr lang="en-IE" b="1" dirty="0"/>
              <a:t>Classics</a:t>
            </a:r>
            <a:r>
              <a:rPr lang="en-IE" dirty="0"/>
              <a:t> string quartet </a:t>
            </a:r>
          </a:p>
          <a:p>
            <a:endParaRPr lang="en-IE" b="1" dirty="0" smtClean="0"/>
          </a:p>
          <a:p>
            <a:r>
              <a:rPr lang="en-IE" b="1" dirty="0" smtClean="0"/>
              <a:t>Quiet </a:t>
            </a:r>
            <a:r>
              <a:rPr lang="en-IE" b="1" dirty="0"/>
              <a:t>Tree </a:t>
            </a:r>
            <a:r>
              <a:rPr lang="en-IE" dirty="0"/>
              <a:t>a music show for children produced by Thomas Johnson</a:t>
            </a:r>
          </a:p>
          <a:p>
            <a:endParaRPr lang="en-IE" b="1" dirty="0" smtClean="0"/>
          </a:p>
          <a:p>
            <a:r>
              <a:rPr lang="en-IE" b="1" dirty="0" smtClean="0"/>
              <a:t>The </a:t>
            </a:r>
            <a:r>
              <a:rPr lang="en-IE" b="1" dirty="0" err="1"/>
              <a:t>Whistleberries</a:t>
            </a:r>
            <a:r>
              <a:rPr lang="en-IE" b="1" dirty="0"/>
              <a:t> Band </a:t>
            </a:r>
            <a:r>
              <a:rPr lang="en-IE" dirty="0"/>
              <a:t>with arrangements of original music for children</a:t>
            </a:r>
          </a:p>
          <a:p>
            <a:endParaRPr lang="en-IE" b="1" dirty="0" smtClean="0"/>
          </a:p>
          <a:p>
            <a:r>
              <a:rPr lang="en-IE" b="1" dirty="0" smtClean="0"/>
              <a:t>Whistle </a:t>
            </a:r>
            <a:r>
              <a:rPr lang="en-IE" b="1" dirty="0"/>
              <a:t>in the Wind </a:t>
            </a:r>
            <a:r>
              <a:rPr lang="en-IE" dirty="0"/>
              <a:t>a music trail for the park in association with </a:t>
            </a:r>
            <a:endParaRPr lang="en-IE" dirty="0" smtClean="0"/>
          </a:p>
          <a:p>
            <a:r>
              <a:rPr lang="en-IE" dirty="0" smtClean="0"/>
              <a:t>the </a:t>
            </a:r>
            <a:r>
              <a:rPr lang="en-IE" dirty="0"/>
              <a:t>National Concert Hall</a:t>
            </a:r>
          </a:p>
          <a:p>
            <a:endParaRPr lang="en-IE" b="1" dirty="0" smtClean="0"/>
          </a:p>
          <a:p>
            <a:r>
              <a:rPr lang="en-IE" b="1" dirty="0" smtClean="0"/>
              <a:t>Tea-Time </a:t>
            </a:r>
            <a:r>
              <a:rPr lang="en-IE" b="1" dirty="0"/>
              <a:t>Concert with </a:t>
            </a:r>
            <a:r>
              <a:rPr lang="en-IE" b="1" dirty="0" err="1"/>
              <a:t>Kila</a:t>
            </a:r>
            <a:r>
              <a:rPr lang="en-IE" b="1" dirty="0"/>
              <a:t> </a:t>
            </a:r>
            <a:r>
              <a:rPr lang="en-IE" dirty="0"/>
              <a:t>on the Friday evening to mark the opening of events in the </a:t>
            </a:r>
            <a:r>
              <a:rPr lang="en-IE" dirty="0" smtClean="0"/>
              <a:t>park</a:t>
            </a:r>
          </a:p>
          <a:p>
            <a:endParaRPr lang="en-IE" dirty="0"/>
          </a:p>
          <a:p>
            <a:r>
              <a:rPr lang="en-IE" b="1" dirty="0" smtClean="0"/>
              <a:t>Music </a:t>
            </a:r>
            <a:r>
              <a:rPr lang="en-IE" b="1" dirty="0"/>
              <a:t>Generation </a:t>
            </a:r>
            <a:r>
              <a:rPr lang="en-IE" b="1" dirty="0" err="1"/>
              <a:t>Trad</a:t>
            </a:r>
            <a:r>
              <a:rPr lang="en-IE" b="1" dirty="0"/>
              <a:t> Ensemble</a:t>
            </a:r>
            <a:endParaRPr lang="en-IE" dirty="0"/>
          </a:p>
          <a:p>
            <a:r>
              <a:rPr lang="en-IE" b="1" dirty="0"/>
              <a:t>Lucan Gospel Choir Big Sing </a:t>
            </a:r>
            <a:r>
              <a:rPr lang="en-IE" dirty="0"/>
              <a:t>joined by choirs from Scoil </a:t>
            </a:r>
            <a:r>
              <a:rPr lang="en-IE" dirty="0" err="1"/>
              <a:t>Mhuire</a:t>
            </a:r>
            <a:r>
              <a:rPr lang="en-IE" dirty="0"/>
              <a:t> and Scoil </a:t>
            </a:r>
            <a:r>
              <a:rPr lang="en-IE" dirty="0" err="1"/>
              <a:t>Aine</a:t>
            </a:r>
            <a:r>
              <a:rPr lang="en-IE" dirty="0"/>
              <a:t> </a:t>
            </a:r>
            <a:r>
              <a:rPr lang="en-IE" dirty="0" err="1"/>
              <a:t>Naofa</a:t>
            </a:r>
            <a:endParaRPr lang="en-IE" dirty="0"/>
          </a:p>
          <a:p>
            <a:endParaRPr lang="en-IE" b="1" dirty="0" smtClean="0"/>
          </a:p>
          <a:p>
            <a:r>
              <a:rPr lang="en-IE" b="1" dirty="0" smtClean="0"/>
              <a:t>Big </a:t>
            </a:r>
            <a:r>
              <a:rPr lang="en-IE" b="1" dirty="0"/>
              <a:t>Stage Marquee, Early Years Tent, Percussion and </a:t>
            </a:r>
            <a:r>
              <a:rPr lang="en-IE" b="1" dirty="0" err="1"/>
              <a:t>Trad</a:t>
            </a:r>
            <a:r>
              <a:rPr lang="en-IE" b="1" dirty="0"/>
              <a:t> Stage, Library and Storytelling Corner </a:t>
            </a:r>
            <a:r>
              <a:rPr lang="en-IE" dirty="0"/>
              <a:t>as part of the activities in the park</a:t>
            </a:r>
          </a:p>
          <a:p>
            <a:pPr>
              <a:spcAft>
                <a:spcPts val="600"/>
              </a:spcAft>
            </a:pP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16" descr="Graffiti Class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0" y="2989493"/>
            <a:ext cx="5162550" cy="341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89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0" y="175312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>
                <a:solidFill>
                  <a:srgbClr val="A6085C"/>
                </a:solidFill>
                <a:latin typeface="Unkempt"/>
              </a:rPr>
              <a:t>Ruaille</a:t>
            </a:r>
            <a:r>
              <a:rPr lang="en-US" altLang="en-US" dirty="0">
                <a:solidFill>
                  <a:srgbClr val="A6085C"/>
                </a:solidFill>
                <a:latin typeface="Unkempt"/>
              </a:rPr>
              <a:t> </a:t>
            </a:r>
            <a:r>
              <a:rPr lang="en-US" altLang="en-US" dirty="0" err="1">
                <a:solidFill>
                  <a:srgbClr val="A6085C"/>
                </a:solidFill>
                <a:latin typeface="Unkempt"/>
              </a:rPr>
              <a:t>Buaille</a:t>
            </a:r>
            <a:r>
              <a:rPr lang="en-US" altLang="en-US" dirty="0">
                <a:solidFill>
                  <a:srgbClr val="A6085C"/>
                </a:solidFill>
                <a:latin typeface="Unkempt"/>
              </a:rPr>
              <a:t> Library Events</a:t>
            </a:r>
            <a:br>
              <a:rPr lang="en-US" altLang="en-US" dirty="0">
                <a:solidFill>
                  <a:srgbClr val="A6085C"/>
                </a:solidFill>
                <a:latin typeface="Unkempt"/>
              </a:rPr>
            </a:br>
            <a:r>
              <a:rPr lang="en-US" altLang="en-US" dirty="0">
                <a:solidFill>
                  <a:srgbClr val="A6085C"/>
                </a:solidFill>
                <a:latin typeface="Unkempt"/>
              </a:rPr>
              <a:t>will open for bookings on Monday May </a:t>
            </a:r>
            <a:r>
              <a:rPr lang="en-US" altLang="en-US" dirty="0" smtClean="0">
                <a:solidFill>
                  <a:srgbClr val="A6085C"/>
                </a:solidFill>
                <a:latin typeface="Unkempt"/>
              </a:rPr>
              <a:t>21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 smtClean="0">
                <a:solidFill>
                  <a:srgbClr val="A6085C"/>
                </a:solidFill>
                <a:latin typeface="Unkempt"/>
                <a:hlinkClick r:id="rId2"/>
              </a:rPr>
              <a:t>www.ruaillebuaille.ie</a:t>
            </a:r>
            <a:endParaRPr lang="en-US" altLang="en-US" dirty="0" smtClean="0">
              <a:solidFill>
                <a:srgbClr val="A6085C"/>
              </a:solidFill>
              <a:latin typeface="Unkempt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A6085C"/>
              </a:solidFill>
              <a:latin typeface="Unkempt"/>
            </a:endParaRPr>
          </a:p>
        </p:txBody>
      </p:sp>
      <p:pic>
        <p:nvPicPr>
          <p:cNvPr id="7" name="Picture 6" descr="Macintosh HD:Users:macosx:Library:Containers:com.apple.mail:Data:Library:Mail Downloads:7F7831F7-31C5-47BB-9215-41833FD944DF:Bear goes to the beach blue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335" y="3423381"/>
            <a:ext cx="3040380" cy="227932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27892" y="470500"/>
            <a:ext cx="6096000" cy="55707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Aft>
                <a:spcPts val="1200"/>
              </a:spcAft>
            </a:pPr>
            <a:endParaRPr lang="en-US" sz="1100" b="1" dirty="0" smtClean="0"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0">
              <a:spcAft>
                <a:spcPts val="1200"/>
              </a:spcAft>
            </a:pPr>
            <a:r>
              <a:rPr lang="en-US" sz="1100" b="1" dirty="0" smtClean="0">
                <a:ea typeface="MS Mincho" panose="02020609040205080304" pitchFamily="49" charset="-128"/>
                <a:cs typeface="Arial" panose="020B0604020202020204" pitchFamily="34" charset="0"/>
              </a:rPr>
              <a:t>Wed </a:t>
            </a:r>
            <a:r>
              <a:rPr lang="en-US" sz="1100" b="1" dirty="0">
                <a:ea typeface="MS Mincho" panose="02020609040205080304" pitchFamily="49" charset="-128"/>
                <a:cs typeface="Arial" panose="020B0604020202020204" pitchFamily="34" charset="0"/>
              </a:rPr>
              <a:t>6 June</a:t>
            </a:r>
            <a:r>
              <a:rPr lang="en-US" sz="1100" b="1" dirty="0" smtClean="0">
                <a:ea typeface="MS Mincho" panose="02020609040205080304" pitchFamily="49" charset="-128"/>
                <a:cs typeface="Arial" panose="020B0604020202020204" pitchFamily="34" charset="0"/>
              </a:rPr>
              <a:t>:</a:t>
            </a:r>
            <a:br>
              <a:rPr lang="en-US" sz="1100" b="1" dirty="0" smtClean="0"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en-US" sz="1100" b="1" dirty="0" smtClean="0">
                <a:ea typeface="MS Mincho" panose="02020609040205080304" pitchFamily="49" charset="-128"/>
                <a:cs typeface="Arial" panose="020B0604020202020204" pitchFamily="34" charset="0"/>
              </a:rPr>
              <a:t>Concert </a:t>
            </a:r>
            <a:r>
              <a:rPr lang="en-US" sz="1100" dirty="0" smtClean="0"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US" sz="1100" i="1" dirty="0" err="1">
                <a:ea typeface="MS Mincho" panose="02020609040205080304" pitchFamily="49" charset="-128"/>
                <a:cs typeface="Arial" panose="020B0604020202020204" pitchFamily="34" charset="0"/>
              </a:rPr>
              <a:t>Trad</a:t>
            </a:r>
            <a:r>
              <a:rPr lang="en-US" sz="1100" i="1" dirty="0">
                <a:ea typeface="MS Mincho" panose="02020609040205080304" pitchFamily="49" charset="-128"/>
                <a:cs typeface="Arial" panose="020B0604020202020204" pitchFamily="34" charset="0"/>
              </a:rPr>
              <a:t> for Folk </a:t>
            </a:r>
            <a:r>
              <a:rPr lang="en-US" sz="1100" dirty="0">
                <a:ea typeface="MS Mincho" panose="02020609040205080304" pitchFamily="49" charset="-128"/>
                <a:cs typeface="Arial" panose="020B0604020202020204" pitchFamily="34" charset="0"/>
              </a:rPr>
              <a:t>– For under 7s: </a:t>
            </a:r>
            <a:br>
              <a:rPr lang="en-US" sz="1100" dirty="0"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en-US" sz="1100" dirty="0">
                <a:ea typeface="MS Mincho" panose="02020609040205080304" pitchFamily="49" charset="-128"/>
                <a:cs typeface="Arial" panose="020B0604020202020204" pitchFamily="34" charset="0"/>
              </a:rPr>
              <a:t> </a:t>
            </a:r>
            <a:r>
              <a:rPr lang="en-US" sz="1100" dirty="0" smtClean="0">
                <a:ea typeface="MS Mincho" panose="02020609040205080304" pitchFamily="49" charset="-128"/>
                <a:cs typeface="Arial" panose="020B0604020202020204" pitchFamily="34" charset="0"/>
              </a:rPr>
              <a:t>Cormac </a:t>
            </a:r>
            <a:r>
              <a:rPr lang="en-US" sz="1100" dirty="0" err="1">
                <a:ea typeface="MS Mincho" panose="02020609040205080304" pitchFamily="49" charset="-128"/>
                <a:cs typeface="Arial" panose="020B0604020202020204" pitchFamily="34" charset="0"/>
              </a:rPr>
              <a:t>Breatnach</a:t>
            </a:r>
            <a:r>
              <a:rPr lang="en-US" sz="1100" dirty="0">
                <a:ea typeface="MS Mincho" panose="02020609040205080304" pitchFamily="49" charset="-128"/>
                <a:cs typeface="Arial" panose="020B0604020202020204" pitchFamily="34" charset="0"/>
              </a:rPr>
              <a:t> (whistle), Brian Fleming (drums) &amp; Eamon Sweeney ((guitar/lute) –  Irish Music with a story: where the tunes came from and who listened to them including </a:t>
            </a:r>
            <a:r>
              <a:rPr lang="en-US" sz="1100" dirty="0" err="1">
                <a:ea typeface="MS Mincho" panose="02020609040205080304" pitchFamily="49" charset="-128"/>
                <a:cs typeface="Arial" panose="020B0604020202020204" pitchFamily="34" charset="0"/>
              </a:rPr>
              <a:t>Granuaile</a:t>
            </a:r>
            <a:r>
              <a:rPr lang="en-US" sz="1100" dirty="0">
                <a:ea typeface="MS Mincho" panose="02020609040205080304" pitchFamily="49" charset="-128"/>
                <a:cs typeface="Arial" panose="020B0604020202020204" pitchFamily="34" charset="0"/>
              </a:rPr>
              <a:t>, Queen Elizabeth, Henry VIII</a:t>
            </a:r>
            <a:r>
              <a:rPr lang="en-US" sz="1100" dirty="0" smtClean="0"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</a:p>
          <a:p>
            <a:r>
              <a:rPr lang="en-US" sz="1200" b="1" dirty="0" smtClean="0"/>
              <a:t>Show</a:t>
            </a:r>
            <a:r>
              <a:rPr lang="en-US" sz="1200" dirty="0" smtClean="0"/>
              <a:t>: The </a:t>
            </a:r>
            <a:r>
              <a:rPr lang="en-US" sz="1200" dirty="0"/>
              <a:t>Rain Forest</a:t>
            </a:r>
            <a:br>
              <a:rPr lang="en-US" sz="1200" dirty="0"/>
            </a:br>
            <a:r>
              <a:rPr lang="en-US" sz="1200" dirty="0"/>
              <a:t>10–10.45: Under </a:t>
            </a:r>
            <a:r>
              <a:rPr lang="en-US" sz="1200" dirty="0" smtClean="0"/>
              <a:t>3s. 11–11.45</a:t>
            </a:r>
            <a:r>
              <a:rPr lang="en-US" sz="1200" dirty="0"/>
              <a:t>: 3–5yr olds</a:t>
            </a:r>
            <a:endParaRPr lang="en-IE" sz="1200" dirty="0"/>
          </a:p>
          <a:p>
            <a:pPr lvl="0"/>
            <a:r>
              <a:rPr lang="en-US" sz="1200" dirty="0"/>
              <a:t>Eamon Sweeney (musician</a:t>
            </a:r>
            <a:r>
              <a:rPr lang="en-US" sz="1200" dirty="0" smtClean="0"/>
              <a:t>):– </a:t>
            </a:r>
            <a:r>
              <a:rPr lang="en-US" sz="1200" dirty="0"/>
              <a:t>Rain, water, birds...enchantment</a:t>
            </a:r>
            <a:endParaRPr lang="en-IE" sz="1200" dirty="0"/>
          </a:p>
          <a:p>
            <a:endParaRPr lang="en-US" sz="1200" b="1" dirty="0" smtClean="0"/>
          </a:p>
          <a:p>
            <a:r>
              <a:rPr lang="en-US" sz="1200" b="1" dirty="0" smtClean="0"/>
              <a:t>Thurs 7</a:t>
            </a:r>
            <a:r>
              <a:rPr lang="en-US" sz="1200" b="1" baseline="30000" dirty="0" smtClean="0"/>
              <a:t>th</a:t>
            </a:r>
            <a:r>
              <a:rPr lang="en-US" sz="1200" b="1" dirty="0" smtClean="0"/>
              <a:t>  </a:t>
            </a:r>
            <a:r>
              <a:rPr lang="en-US" sz="1200" b="1" dirty="0"/>
              <a:t>June</a:t>
            </a:r>
            <a:r>
              <a:rPr lang="en-US" sz="1200" dirty="0"/>
              <a:t>:  </a:t>
            </a:r>
            <a:endParaRPr lang="en-US" sz="1200" dirty="0" smtClean="0"/>
          </a:p>
          <a:p>
            <a:pPr lvl="0"/>
            <a:r>
              <a:rPr lang="en-US" sz="1200" b="1" i="1" dirty="0" smtClean="0"/>
              <a:t>Show: </a:t>
            </a:r>
            <a:r>
              <a:rPr lang="en-US" sz="1200" i="1" dirty="0" smtClean="0"/>
              <a:t>Bear </a:t>
            </a:r>
            <a:r>
              <a:rPr lang="en-US" sz="1200" i="1" dirty="0"/>
              <a:t>Goes to the Beach</a:t>
            </a:r>
            <a:endParaRPr lang="en-IE" sz="1200" i="1" dirty="0"/>
          </a:p>
          <a:p>
            <a:r>
              <a:rPr lang="en-IE" sz="1200" dirty="0"/>
              <a:t>“It’s a perfect day for the beach! Must get organised and pack everything we’ll need… how will we get to the beach? What will we do when we get there?”</a:t>
            </a:r>
          </a:p>
          <a:p>
            <a:r>
              <a:rPr lang="en-US" sz="1200" dirty="0" smtClean="0"/>
              <a:t>10–10.45</a:t>
            </a:r>
            <a:r>
              <a:rPr lang="en-US" sz="1200" dirty="0"/>
              <a:t>: Under </a:t>
            </a:r>
            <a:r>
              <a:rPr lang="en-US" sz="1200" dirty="0" smtClean="0"/>
              <a:t>3s. 11–11.45</a:t>
            </a:r>
            <a:r>
              <a:rPr lang="en-US" sz="1200" dirty="0"/>
              <a:t>: 3–5yr olds</a:t>
            </a:r>
            <a:endParaRPr lang="en-IE" sz="1200" dirty="0"/>
          </a:p>
          <a:p>
            <a:pPr lvl="0"/>
            <a:r>
              <a:rPr lang="en-US" sz="1200" dirty="0"/>
              <a:t>Eamon Sweeney  (musician): and Niamh Lawlor (</a:t>
            </a:r>
            <a:r>
              <a:rPr lang="en-US" sz="1200" dirty="0" err="1"/>
              <a:t>Púca</a:t>
            </a:r>
            <a:r>
              <a:rPr lang="en-US" sz="1200" dirty="0"/>
              <a:t> Puppets): </a:t>
            </a:r>
            <a:endParaRPr lang="en-US" sz="1200" dirty="0" smtClean="0"/>
          </a:p>
          <a:p>
            <a:pPr lvl="0"/>
            <a:endParaRPr lang="en-US" sz="1200" dirty="0"/>
          </a:p>
          <a:p>
            <a:pPr>
              <a:spcAft>
                <a:spcPts val="1200"/>
              </a:spcAft>
            </a:pPr>
            <a:r>
              <a:rPr lang="en-US" sz="1200" b="1" dirty="0">
                <a:ea typeface="MS Mincho" panose="02020609040205080304" pitchFamily="49" charset="-128"/>
                <a:cs typeface="Arial" panose="020B0604020202020204" pitchFamily="34" charset="0"/>
              </a:rPr>
              <a:t>8</a:t>
            </a:r>
            <a:r>
              <a:rPr lang="en-US" sz="1200" b="1" baseline="30000" dirty="0">
                <a:ea typeface="MS Mincho" panose="02020609040205080304" pitchFamily="49" charset="-128"/>
                <a:cs typeface="Arial" panose="020B0604020202020204" pitchFamily="34" charset="0"/>
              </a:rPr>
              <a:t>th</a:t>
            </a:r>
            <a:r>
              <a:rPr lang="en-US" sz="1200" b="1" dirty="0">
                <a:ea typeface="MS Mincho" panose="02020609040205080304" pitchFamily="49" charset="-128"/>
                <a:cs typeface="Arial" panose="020B0604020202020204" pitchFamily="34" charset="0"/>
              </a:rPr>
              <a:t>  June</a:t>
            </a:r>
            <a:r>
              <a:rPr lang="en-US" sz="1200" dirty="0">
                <a:ea typeface="MS Mincho" panose="02020609040205080304" pitchFamily="49" charset="-128"/>
                <a:cs typeface="Arial" panose="020B0604020202020204" pitchFamily="34" charset="0"/>
              </a:rPr>
              <a:t>:  </a:t>
            </a:r>
            <a:endParaRPr lang="en-US" sz="1200" dirty="0" smtClean="0"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1200" b="1" i="1" dirty="0" smtClean="0">
                <a:ea typeface="MS Mincho" panose="02020609040205080304" pitchFamily="49" charset="-128"/>
                <a:cs typeface="Arial" panose="020B0604020202020204" pitchFamily="34" charset="0"/>
              </a:rPr>
              <a:t>Show</a:t>
            </a:r>
            <a:r>
              <a:rPr lang="en-US" sz="1200" i="1" dirty="0" smtClean="0">
                <a:ea typeface="MS Mincho" panose="02020609040205080304" pitchFamily="49" charset="-128"/>
                <a:cs typeface="Arial" panose="020B0604020202020204" pitchFamily="34" charset="0"/>
              </a:rPr>
              <a:t>: The </a:t>
            </a:r>
            <a:r>
              <a:rPr lang="en-US" sz="1200" i="1" dirty="0">
                <a:ea typeface="MS Mincho" panose="02020609040205080304" pitchFamily="49" charset="-128"/>
                <a:cs typeface="Arial" panose="020B0604020202020204" pitchFamily="34" charset="0"/>
              </a:rPr>
              <a:t>Sound Bath – </a:t>
            </a:r>
            <a:r>
              <a:rPr lang="en-US" sz="1200" i="1" dirty="0" smtClean="0">
                <a:ea typeface="MS Mincho" panose="02020609040205080304" pitchFamily="49" charset="-128"/>
                <a:cs typeface="Arial" panose="020B0604020202020204" pitchFamily="34" charset="0"/>
              </a:rPr>
              <a:t> A </a:t>
            </a:r>
            <a:r>
              <a:rPr lang="en-US" sz="1200" i="1" dirty="0">
                <a:ea typeface="MS Mincho" panose="02020609040205080304" pitchFamily="49" charset="-128"/>
                <a:cs typeface="Arial" panose="020B0604020202020204" pitchFamily="34" charset="0"/>
              </a:rPr>
              <a:t>special musical experience for parent and baby – gongs, rain sticks, chimes, song</a:t>
            </a:r>
            <a:r>
              <a:rPr lang="en-US" sz="1200" i="1" dirty="0" smtClean="0">
                <a:ea typeface="MS Mincho" panose="02020609040205080304" pitchFamily="49" charset="-128"/>
                <a:cs typeface="Arial" panose="020B0604020202020204" pitchFamily="34" charset="0"/>
              </a:rPr>
              <a:t>...</a:t>
            </a:r>
            <a:r>
              <a:rPr lang="en-US" sz="1200" dirty="0">
                <a:ea typeface="MS Mincho" panose="02020609040205080304" pitchFamily="49" charset="-128"/>
                <a:cs typeface="Arial" panose="020B0604020202020204" pitchFamily="34" charset="0"/>
              </a:rPr>
              <a:t/>
            </a:r>
            <a:br>
              <a:rPr lang="en-US" sz="1200" dirty="0"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en-US" sz="1200" dirty="0">
                <a:ea typeface="MS Mincho" panose="02020609040205080304" pitchFamily="49" charset="-128"/>
                <a:cs typeface="Arial" panose="020B0604020202020204" pitchFamily="34" charset="0"/>
              </a:rPr>
              <a:t>10–10.30: 	Under 1s</a:t>
            </a:r>
            <a:br>
              <a:rPr lang="en-US" sz="1200" dirty="0"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en-US" sz="1200" dirty="0">
                <a:ea typeface="MS Mincho" panose="02020609040205080304" pitchFamily="49" charset="-128"/>
                <a:cs typeface="Arial" panose="020B0604020202020204" pitchFamily="34" charset="0"/>
              </a:rPr>
              <a:t>10.45–11.15: 	Under  1s</a:t>
            </a:r>
            <a:br>
              <a:rPr lang="en-US" sz="1200" dirty="0"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en-US" sz="1200" dirty="0">
                <a:ea typeface="MS Mincho" panose="02020609040205080304" pitchFamily="49" charset="-128"/>
                <a:cs typeface="Arial" panose="020B0604020202020204" pitchFamily="34" charset="0"/>
              </a:rPr>
              <a:t>11.30–12:	Under  1s</a:t>
            </a:r>
            <a:endParaRPr lang="en-IE" sz="1400" dirty="0">
              <a:ea typeface="MS Mincho" panose="02020609040205080304" pitchFamily="49" charset="-128"/>
            </a:endParaRPr>
          </a:p>
          <a:p>
            <a:pPr lvl="0">
              <a:spcAft>
                <a:spcPts val="1200"/>
              </a:spcAft>
            </a:pPr>
            <a:r>
              <a:rPr lang="en-US" sz="1200" dirty="0">
                <a:ea typeface="MS Mincho" panose="02020609040205080304" pitchFamily="49" charset="-128"/>
                <a:cs typeface="Arial" panose="020B0604020202020204" pitchFamily="34" charset="0"/>
              </a:rPr>
              <a:t>Eamon Sweeney (musician</a:t>
            </a:r>
            <a:r>
              <a:rPr lang="en-US" sz="1200" dirty="0" smtClean="0">
                <a:ea typeface="MS Mincho" panose="02020609040205080304" pitchFamily="49" charset="-128"/>
                <a:cs typeface="Arial" panose="020B0604020202020204" pitchFamily="34" charset="0"/>
              </a:rPr>
              <a:t>)</a:t>
            </a:r>
            <a:r>
              <a:rPr lang="en-US" sz="1200" dirty="0"/>
              <a:t/>
            </a:r>
            <a:br>
              <a:rPr lang="en-US" sz="1200" dirty="0"/>
            </a:br>
            <a:endParaRPr lang="en-US" sz="1200" dirty="0" smtClean="0"/>
          </a:p>
          <a:p>
            <a:pPr lvl="0">
              <a:spcAft>
                <a:spcPts val="1200"/>
              </a:spcAft>
            </a:pPr>
            <a:endParaRPr lang="en-IE" sz="12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945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http://www.ruaillebuaille.ie/wp-content/uploads/2016/04/SDL-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46" y="5278582"/>
            <a:ext cx="1905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9" descr="http://www.ruaillebuaille.ie/wp-content/uploads/2016/04/Music-Generation-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046" y="5360266"/>
            <a:ext cx="1905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0" descr="http://www.ruaillebuaille.ie/wp-content/uploads/2016/04/Arts-Council-4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982" y="5278582"/>
            <a:ext cx="1905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1" descr="http://www.ruaillebuaille.ie/wp-content/uploads/2016/04/NCH-4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246" y="5360266"/>
            <a:ext cx="1905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2" descr="http://www.ruaillebuaille.ie/wp-content/uploads/2016/04/Heritage-Logo-4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510" y="5349875"/>
            <a:ext cx="1905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Callout 9"/>
          <p:cNvSpPr/>
          <p:nvPr/>
        </p:nvSpPr>
        <p:spPr>
          <a:xfrm>
            <a:off x="9413731" y="895222"/>
            <a:ext cx="2376054" cy="16002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IE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“I want to be a singer”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9095510" y="4044509"/>
            <a:ext cx="2597727" cy="93518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My school was the best!”</a:t>
            </a:r>
            <a:endParaRPr lang="en-IE" dirty="0"/>
          </a:p>
        </p:txBody>
      </p:sp>
      <p:sp>
        <p:nvSpPr>
          <p:cNvPr id="12" name="Rectangular Callout 11"/>
          <p:cNvSpPr/>
          <p:nvPr/>
        </p:nvSpPr>
        <p:spPr>
          <a:xfrm>
            <a:off x="6773128" y="2137112"/>
            <a:ext cx="2514600" cy="1645815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IE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I </a:t>
            </a:r>
            <a:r>
              <a:rPr lang="en-IE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didn’t </a:t>
            </a:r>
            <a:r>
              <a:rPr lang="en-IE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recognise the park”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3370551" y="2240949"/>
            <a:ext cx="2185771" cy="154197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It was magic in the tent”</a:t>
            </a:r>
            <a:endParaRPr lang="en-IE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3914943" y="4044509"/>
            <a:ext cx="2736272" cy="87022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IE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“It was great to see famous people play”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Cloud Callout 14"/>
          <p:cNvSpPr/>
          <p:nvPr/>
        </p:nvSpPr>
        <p:spPr>
          <a:xfrm>
            <a:off x="602673" y="3327838"/>
            <a:ext cx="2389909" cy="170136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IE" b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“I wish Ruaille Buaille was on everyday”</a:t>
            </a:r>
            <a:endParaRPr lang="en-I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Cloud Callout 15"/>
          <p:cNvSpPr/>
          <p:nvPr/>
        </p:nvSpPr>
        <p:spPr>
          <a:xfrm>
            <a:off x="4571134" y="261733"/>
            <a:ext cx="3034146" cy="181564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“Is this what Electric Picnic is like?”</a:t>
            </a:r>
            <a:endParaRPr lang="en-IE" dirty="0"/>
          </a:p>
        </p:txBody>
      </p:sp>
      <p:pic>
        <p:nvPicPr>
          <p:cNvPr id="17" name="Picture 16" descr="http://www.ruaillebuaille.ie/wp-content/uploads/2016/05/RuailleBuaille-Logo-500x30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26" y="683611"/>
            <a:ext cx="3306245" cy="202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97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182</Words>
  <Application>Microsoft Office PowerPoint</Application>
  <PresentationFormat>Widescreen</PresentationFormat>
  <Paragraphs>55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MS Mincho</vt:lpstr>
      <vt:lpstr>Arial</vt:lpstr>
      <vt:lpstr>Calibri</vt:lpstr>
      <vt:lpstr>Calibri Light</vt:lpstr>
      <vt:lpstr>Symbol</vt:lpstr>
      <vt:lpstr>Times New Roman</vt:lpstr>
      <vt:lpstr>Unkempt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CONTEXT 4 - IN OUR TIME</dc:title>
  <dc:creator>Collette Ryan</dc:creator>
  <cp:lastModifiedBy>Orla Scannell</cp:lastModifiedBy>
  <cp:revision>210</cp:revision>
  <cp:lastPrinted>2017-09-04T11:55:41Z</cp:lastPrinted>
  <dcterms:created xsi:type="dcterms:W3CDTF">2017-01-26T13:55:10Z</dcterms:created>
  <dcterms:modified xsi:type="dcterms:W3CDTF">2018-04-30T09:53:28Z</dcterms:modified>
</cp:coreProperties>
</file>