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2" r:id="rId4"/>
    <p:sldId id="269" r:id="rId5"/>
    <p:sldId id="268" r:id="rId6"/>
    <p:sldId id="274" r:id="rId7"/>
    <p:sldId id="264" r:id="rId8"/>
    <p:sldId id="275" r:id="rId9"/>
    <p:sldId id="271" r:id="rId10"/>
    <p:sldId id="277" r:id="rId11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e Meenaghan" initials="BM" lastIdx="0" clrIdx="0">
    <p:extLst>
      <p:ext uri="{19B8F6BF-5375-455C-9EA6-DF929625EA0E}">
        <p15:presenceInfo xmlns:p15="http://schemas.microsoft.com/office/powerpoint/2012/main" userId="S-1-5-21-1723449689-4116734694-521749448-34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7B52-9EBD-4148-80ED-942925149A22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D0B5-01C6-48A8-A35C-774839B07D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8777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EFB41-93D4-4447-BA47-AA48050934B6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5C5B1-54AB-407C-A9E5-0619DC3CC6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480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5621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962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Ireland at your Library </a:t>
            </a: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This project ran from November 2017 to end of April 2018. During this time South Dublin Libraries were involved in the national champagne to encourage Irish citizens to lead a healthier lifestyle by providing a range of resources, services and support to users and communities.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603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/>
              <a:t>• Book stock  -  </a:t>
            </a:r>
            <a:r>
              <a:rPr lang="en-IE" dirty="0"/>
              <a:t>A comprehensive collection of books on health and wellbeing will be available in all public libraries</a:t>
            </a:r>
            <a:br>
              <a:rPr lang="en-IE" dirty="0"/>
            </a:br>
            <a:endParaRPr lang="en-IE" dirty="0"/>
          </a:p>
          <a:p>
            <a:r>
              <a:rPr lang="en-IE" b="1" dirty="0"/>
              <a:t>• Online resources - </a:t>
            </a:r>
            <a:r>
              <a:rPr lang="en-IE" dirty="0"/>
              <a:t>New e-books, e-audiobooks and e-magazines will be accessible in every library and by remote access</a:t>
            </a:r>
            <a:br>
              <a:rPr lang="en-IE" dirty="0"/>
            </a:br>
            <a:endParaRPr lang="en-IE" dirty="0"/>
          </a:p>
          <a:p>
            <a:r>
              <a:rPr lang="en-IE" b="1" dirty="0"/>
              <a:t>• Health information service  - </a:t>
            </a:r>
            <a:r>
              <a:rPr lang="en-IE" dirty="0"/>
              <a:t>Trained staff will be able to provide information guidance and direction to users with health and wellbeing queries and promote health awareness in the community </a:t>
            </a:r>
            <a:br>
              <a:rPr lang="en-IE" dirty="0"/>
            </a:br>
            <a:endParaRPr lang="en-IE" dirty="0"/>
          </a:p>
          <a:p>
            <a:r>
              <a:rPr lang="en-IE" b="1" dirty="0"/>
              <a:t>• Branding and Promotion - </a:t>
            </a:r>
            <a:r>
              <a:rPr lang="en-IE" dirty="0"/>
              <a:t>Promotional materials, banners and bookmarks, and online promotion through the Libraries Ireland website and social media</a:t>
            </a:r>
            <a:br>
              <a:rPr lang="en-IE" dirty="0"/>
            </a:br>
            <a:endParaRPr lang="en-IE" dirty="0"/>
          </a:p>
          <a:p>
            <a:r>
              <a:rPr lang="en-IE" b="1" dirty="0"/>
              <a:t>• Programmes and events - </a:t>
            </a:r>
            <a:r>
              <a:rPr lang="en-IE" dirty="0"/>
              <a:t>Talks, discussions and workshops with a focus on physical health, mental health and health literacy </a:t>
            </a:r>
          </a:p>
          <a:p>
            <a:r>
              <a:rPr lang="en-IE" dirty="0"/>
              <a:t/>
            </a:r>
            <a:br>
              <a:rPr lang="en-IE" dirty="0"/>
            </a:br>
            <a:r>
              <a:rPr lang="en-IE" b="1" dirty="0"/>
              <a:t>• Staff training  - </a:t>
            </a:r>
            <a:r>
              <a:rPr lang="en-IE" dirty="0"/>
              <a:t>The LGMA provided training sessions to build the knowledge and skills of library staff to respond confidently to requests and provide direction to relevant health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185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u="sng" dirty="0"/>
              <a:t>Council Departments </a:t>
            </a:r>
          </a:p>
          <a:p>
            <a:r>
              <a:rPr lang="en-IE" dirty="0"/>
              <a:t>Social Inclusion Unit</a:t>
            </a:r>
          </a:p>
          <a:p>
            <a:r>
              <a:rPr lang="en-IE" dirty="0"/>
              <a:t>Community Dept.</a:t>
            </a:r>
          </a:p>
          <a:p>
            <a:r>
              <a:rPr lang="en-IE" dirty="0"/>
              <a:t>South Dublin Community Sports Partnership</a:t>
            </a:r>
          </a:p>
          <a:p>
            <a:r>
              <a:rPr lang="en-IE" dirty="0"/>
              <a:t>Community Walks</a:t>
            </a:r>
          </a:p>
          <a:p>
            <a:r>
              <a:rPr lang="en-IE" dirty="0"/>
              <a:t>Park Run  9.30pm every Saturday morning all year round</a:t>
            </a:r>
          </a:p>
          <a:p>
            <a:endParaRPr lang="en-IE" dirty="0"/>
          </a:p>
          <a:p>
            <a:r>
              <a:rPr lang="en-IE" dirty="0"/>
              <a:t> Arts Department</a:t>
            </a:r>
          </a:p>
          <a:p>
            <a:r>
              <a:rPr lang="en-IE" dirty="0"/>
              <a:t>In Context 4   - Rock to the top</a:t>
            </a:r>
          </a:p>
          <a:p>
            <a:r>
              <a:rPr lang="en-IE" dirty="0"/>
              <a:t>Christmas event -  Unwrapped – walk from IT Tallaght to the Library Square</a:t>
            </a:r>
          </a:p>
          <a:p>
            <a:endParaRPr lang="en-IE" dirty="0" smtClean="0"/>
          </a:p>
          <a:p>
            <a:endParaRPr lang="en-IE" dirty="0"/>
          </a:p>
          <a:p>
            <a:pPr>
              <a:lnSpc>
                <a:spcPct val="70000"/>
              </a:lnSpc>
            </a:pPr>
            <a:r>
              <a:rPr lang="en-IE" u="sng" dirty="0"/>
              <a:t>Library Groups</a:t>
            </a:r>
          </a:p>
          <a:p>
            <a:pPr>
              <a:lnSpc>
                <a:spcPct val="70000"/>
              </a:lnSpc>
            </a:pPr>
            <a:r>
              <a:rPr lang="en-IE" dirty="0"/>
              <a:t>Book clubs</a:t>
            </a:r>
          </a:p>
          <a:p>
            <a:pPr>
              <a:lnSpc>
                <a:spcPct val="70000"/>
              </a:lnSpc>
            </a:pPr>
            <a:r>
              <a:rPr lang="en-IE" dirty="0"/>
              <a:t>Hobby groups</a:t>
            </a:r>
          </a:p>
          <a:p>
            <a:endParaRPr lang="en-IE" dirty="0"/>
          </a:p>
          <a:p>
            <a:r>
              <a:rPr lang="en-IE" u="sng" dirty="0"/>
              <a:t>Agencies and Support groups</a:t>
            </a:r>
          </a:p>
          <a:p>
            <a:r>
              <a:rPr lang="en-IE" dirty="0"/>
              <a:t>Irish Heart foundation  - Blood pressure check clinic		             - Mini Heart check</a:t>
            </a:r>
          </a:p>
          <a:p>
            <a:endParaRPr lang="en-IE" dirty="0"/>
          </a:p>
          <a:p>
            <a:r>
              <a:rPr lang="en-IE" dirty="0"/>
              <a:t>Jigsaw Tallaght    - Mental health information</a:t>
            </a:r>
          </a:p>
          <a:p>
            <a:pPr marL="0" lvl="5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IE" dirty="0"/>
              <a:t>		- Read your Mind Collection of books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855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981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254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431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857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C5B1-54AB-407C-A9E5-0619DC3CC6C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71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97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531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429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32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559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520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454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225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98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795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197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E9CA-AD7F-412D-BA8B-F8799D778168}" type="datetimeFigureOut">
              <a:rPr lang="en-IE" smtClean="0"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F790-512A-4B98-843A-71D5D49022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08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088" y="688623"/>
            <a:ext cx="10532533" cy="2065866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pPr algn="l"/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>
                <a:solidFill>
                  <a:schemeClr val="bg1"/>
                </a:solidFill>
              </a:rPr>
              <a:t/>
            </a:r>
            <a:br>
              <a:rPr lang="en-IE" sz="5400" b="1" dirty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>
                <a:solidFill>
                  <a:schemeClr val="bg1"/>
                </a:solidFill>
              </a:rPr>
              <a:t/>
            </a:r>
            <a:br>
              <a:rPr lang="en-IE" sz="5400" b="1" dirty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>
                <a:solidFill>
                  <a:schemeClr val="bg1"/>
                </a:solidFill>
              </a:rPr>
              <a:t/>
            </a:r>
            <a:br>
              <a:rPr lang="en-IE" sz="5400" b="1" dirty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>
                <a:solidFill>
                  <a:schemeClr val="bg1"/>
                </a:solidFill>
              </a:rPr>
              <a:t/>
            </a:r>
            <a:br>
              <a:rPr lang="en-IE" sz="5400" b="1" dirty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>Healthy Ireland at Your Library</a:t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52" y="3044975"/>
            <a:ext cx="1780186" cy="2162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9867" y="5633155"/>
            <a:ext cx="1030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Arts, Culture, </a:t>
            </a:r>
            <a:r>
              <a:rPr lang="en-IE" b="1" dirty="0" err="1"/>
              <a:t>Gaeilge</a:t>
            </a:r>
            <a:r>
              <a:rPr lang="en-IE" b="1" dirty="0"/>
              <a:t>, Heritage &amp; Libraries SPC</a:t>
            </a:r>
            <a:endParaRPr lang="en-IE" dirty="0"/>
          </a:p>
          <a:p>
            <a:pPr algn="r"/>
            <a:r>
              <a:rPr lang="en-IE" b="1" dirty="0" smtClean="0"/>
              <a:t>May 2</a:t>
            </a:r>
            <a:r>
              <a:rPr lang="en-IE" b="1" baseline="30000" dirty="0" smtClean="0"/>
              <a:t>nd</a:t>
            </a:r>
            <a:r>
              <a:rPr lang="en-IE" b="1" dirty="0" smtClean="0"/>
              <a:t> 2018</a:t>
            </a:r>
            <a:endParaRPr lang="en-IE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698" y="1276341"/>
            <a:ext cx="1767101" cy="687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88" y="5621061"/>
            <a:ext cx="462726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577702" y="533654"/>
            <a:ext cx="10515600" cy="1325563"/>
          </a:xfrm>
          <a:prstGeom prst="rect">
            <a:avLst/>
          </a:prstGeom>
          <a:solidFill>
            <a:srgbClr val="66FF33"/>
          </a:solidFill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8000" b="1" dirty="0" smtClean="0">
                <a:solidFill>
                  <a:schemeClr val="bg1"/>
                </a:solidFill>
              </a:rPr>
              <a:t>Healthy Ireland at Your Library</a:t>
            </a:r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876" y="815607"/>
            <a:ext cx="1767101" cy="6879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9855" y="2603860"/>
            <a:ext cx="9388697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Check-out the Healthy Ireland section on the </a:t>
            </a:r>
            <a:endParaRPr lang="en-IE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Librariesireland.ie </a:t>
            </a: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</a:t>
            </a:r>
            <a:endParaRPr lang="en-I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37" y="2103473"/>
            <a:ext cx="3465172" cy="4177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99" y="5622956"/>
            <a:ext cx="462726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6845"/>
            <a:ext cx="10515600" cy="4572000"/>
          </a:xfrm>
        </p:spPr>
        <p:txBody>
          <a:bodyPr>
            <a:normAutofit/>
          </a:bodyPr>
          <a:lstStyle/>
          <a:p>
            <a:r>
              <a:rPr lang="en-IE" sz="2000" dirty="0" smtClean="0"/>
              <a:t>Healthy Ireland is a National Initiative which took place from November 2017 – April 2018</a:t>
            </a:r>
          </a:p>
          <a:p>
            <a:r>
              <a:rPr lang="en-IE" sz="2000" dirty="0" smtClean="0"/>
              <a:t>Funded by the Government (An </a:t>
            </a:r>
            <a:r>
              <a:rPr lang="en-IE" sz="2000" dirty="0" err="1" smtClean="0"/>
              <a:t>Pobal</a:t>
            </a:r>
            <a:r>
              <a:rPr lang="en-IE" sz="2000" dirty="0" smtClean="0"/>
              <a:t>) through the LGMA </a:t>
            </a:r>
          </a:p>
          <a:p>
            <a:pPr marL="0" indent="0">
              <a:buNone/>
            </a:pPr>
            <a:r>
              <a:rPr lang="en-IE" sz="2600" u="sng" dirty="0" smtClean="0"/>
              <a:t>Topics</a:t>
            </a:r>
          </a:p>
          <a:p>
            <a:r>
              <a:rPr lang="en-GB" sz="2200" dirty="0"/>
              <a:t>Healthy Childhood</a:t>
            </a:r>
            <a:endParaRPr lang="en-IE" sz="2200" dirty="0"/>
          </a:p>
          <a:p>
            <a:r>
              <a:rPr lang="en-GB" sz="2200" dirty="0"/>
              <a:t>Healthy Eating and Active Living</a:t>
            </a:r>
            <a:endParaRPr lang="en-IE" sz="2200" dirty="0"/>
          </a:p>
          <a:p>
            <a:r>
              <a:rPr lang="en-GB" sz="2200" dirty="0"/>
              <a:t>Wellbeing and Mental Health</a:t>
            </a:r>
            <a:endParaRPr lang="en-IE" sz="2200" dirty="0"/>
          </a:p>
          <a:p>
            <a:r>
              <a:rPr lang="en-GB" sz="2200" dirty="0"/>
              <a:t>Positive Ageing</a:t>
            </a:r>
            <a:endParaRPr lang="en-IE" sz="2200" dirty="0"/>
          </a:p>
          <a:p>
            <a:r>
              <a:rPr lang="en-GB" sz="2200" dirty="0"/>
              <a:t>Alcohol</a:t>
            </a:r>
            <a:endParaRPr lang="en-IE" sz="2200" dirty="0"/>
          </a:p>
          <a:p>
            <a:r>
              <a:rPr lang="en-GB" sz="2200" dirty="0" smtClean="0"/>
              <a:t>Tobacco </a:t>
            </a:r>
            <a:endParaRPr lang="en-IE" sz="2200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>Healthy Ireland at Your Library</a:t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9495" y="3847027"/>
            <a:ext cx="3172178" cy="646331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IE" dirty="0" smtClean="0"/>
              <a:t>€</a:t>
            </a:r>
            <a:r>
              <a:rPr lang="en-IE" dirty="0"/>
              <a:t>220 for every branch library in the country for HI events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572" y="683943"/>
            <a:ext cx="1767101" cy="6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>Healthy Ireland at Your Library</a:t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0178" y="2649185"/>
            <a:ext cx="3488267" cy="3527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189282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Library </a:t>
            </a:r>
            <a:r>
              <a:rPr lang="en-IE" dirty="0"/>
              <a:t>S</a:t>
            </a:r>
            <a:r>
              <a:rPr lang="en-IE" dirty="0" smtClean="0"/>
              <a:t>ervice provided </a:t>
            </a:r>
            <a:r>
              <a:rPr lang="en-IE" dirty="0"/>
              <a:t>a range of </a:t>
            </a:r>
            <a:r>
              <a:rPr lang="en-IE" b="1" dirty="0" smtClean="0"/>
              <a:t>resources</a:t>
            </a:r>
            <a:r>
              <a:rPr lang="en-IE" b="1" dirty="0"/>
              <a:t>, services and support </a:t>
            </a:r>
            <a:r>
              <a:rPr lang="en-IE" dirty="0"/>
              <a:t>to users and </a:t>
            </a:r>
            <a:r>
              <a:rPr lang="en-IE" dirty="0" smtClean="0"/>
              <a:t>communities</a:t>
            </a:r>
            <a:r>
              <a:rPr lang="en-IE" dirty="0"/>
              <a:t> through out the country</a:t>
            </a:r>
            <a:r>
              <a:rPr lang="en-IE" dirty="0" smtClean="0"/>
              <a:t>, </a:t>
            </a:r>
            <a:r>
              <a:rPr lang="en-IE" dirty="0"/>
              <a:t>including: </a:t>
            </a:r>
            <a:endParaRPr lang="en-I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550" y="683943"/>
            <a:ext cx="1767101" cy="68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6179" y="2649185"/>
            <a:ext cx="39398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• Book Stock</a:t>
            </a:r>
          </a:p>
          <a:p>
            <a:endParaRPr lang="en-IE" sz="2000" dirty="0"/>
          </a:p>
          <a:p>
            <a:r>
              <a:rPr lang="en-IE" sz="2000" b="1" dirty="0"/>
              <a:t>• Online </a:t>
            </a:r>
            <a:r>
              <a:rPr lang="en-IE" sz="2000" b="1" dirty="0" smtClean="0"/>
              <a:t>Resources </a:t>
            </a:r>
          </a:p>
          <a:p>
            <a:endParaRPr lang="en-IE" sz="2000" b="1" dirty="0" smtClean="0"/>
          </a:p>
          <a:p>
            <a:r>
              <a:rPr lang="en-IE" sz="2000" b="1" dirty="0" smtClean="0"/>
              <a:t>• Health Information </a:t>
            </a:r>
            <a:r>
              <a:rPr lang="en-IE" sz="2000" b="1" dirty="0"/>
              <a:t>S</a:t>
            </a:r>
            <a:r>
              <a:rPr lang="en-IE" sz="2000" b="1" dirty="0" smtClean="0"/>
              <a:t>ervice </a:t>
            </a:r>
          </a:p>
          <a:p>
            <a:r>
              <a:rPr lang="en-IE" sz="2000" b="1" dirty="0" smtClean="0"/>
              <a:t> </a:t>
            </a:r>
          </a:p>
          <a:p>
            <a:r>
              <a:rPr lang="en-IE" sz="2000" b="1" dirty="0" smtClean="0"/>
              <a:t>• </a:t>
            </a:r>
            <a:r>
              <a:rPr lang="en-IE" sz="2000" b="1" dirty="0"/>
              <a:t>Branding and </a:t>
            </a:r>
            <a:r>
              <a:rPr lang="en-IE" sz="2000" b="1" dirty="0" smtClean="0"/>
              <a:t>Promotion</a:t>
            </a:r>
          </a:p>
          <a:p>
            <a:endParaRPr lang="en-IE" sz="2000" dirty="0"/>
          </a:p>
          <a:p>
            <a:r>
              <a:rPr lang="en-IE" sz="2000" b="1" dirty="0"/>
              <a:t>• Programmes and E</a:t>
            </a:r>
            <a:r>
              <a:rPr lang="en-IE" sz="2000" b="1" dirty="0" smtClean="0"/>
              <a:t>vents</a:t>
            </a:r>
          </a:p>
          <a:p>
            <a:r>
              <a:rPr lang="en-IE" sz="2000" dirty="0"/>
              <a:t/>
            </a:r>
            <a:br>
              <a:rPr lang="en-IE" sz="2000" dirty="0"/>
            </a:br>
            <a:r>
              <a:rPr lang="en-IE" sz="2000" b="1" dirty="0" smtClean="0"/>
              <a:t>• </a:t>
            </a:r>
            <a:r>
              <a:rPr lang="en-IE" sz="2000" b="1" dirty="0"/>
              <a:t>Staff T</a:t>
            </a:r>
            <a:r>
              <a:rPr lang="en-IE" sz="2000" b="1" dirty="0" smtClean="0"/>
              <a:t>raining</a:t>
            </a:r>
            <a:endParaRPr lang="en-IE" sz="20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6334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7778"/>
            <a:ext cx="5517444" cy="4278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E" u="sng" dirty="0" smtClean="0"/>
          </a:p>
          <a:p>
            <a:r>
              <a:rPr lang="en-IE" sz="2000" u="sng" dirty="0" smtClean="0"/>
              <a:t>Council Departments </a:t>
            </a:r>
          </a:p>
          <a:p>
            <a:pPr marL="0" indent="0">
              <a:buNone/>
            </a:pPr>
            <a:endParaRPr lang="en-IE" sz="2000" u="sng" dirty="0" smtClean="0"/>
          </a:p>
          <a:p>
            <a:r>
              <a:rPr lang="en-IE" sz="1800" dirty="0"/>
              <a:t>Social Inclusion </a:t>
            </a:r>
            <a:r>
              <a:rPr lang="en-IE" sz="1800" dirty="0" smtClean="0"/>
              <a:t>Unit			</a:t>
            </a:r>
          </a:p>
          <a:p>
            <a:r>
              <a:rPr lang="en-IE" sz="1800" dirty="0" smtClean="0"/>
              <a:t>Community Dept.</a:t>
            </a:r>
          </a:p>
          <a:p>
            <a:r>
              <a:rPr lang="en-IE" sz="1800" dirty="0" smtClean="0"/>
              <a:t>South </a:t>
            </a:r>
            <a:r>
              <a:rPr lang="en-IE" sz="1800" dirty="0"/>
              <a:t>Dublin Community Sports </a:t>
            </a:r>
            <a:r>
              <a:rPr lang="en-IE" sz="1800" dirty="0" smtClean="0"/>
              <a:t>Partnership</a:t>
            </a:r>
          </a:p>
          <a:p>
            <a:r>
              <a:rPr lang="en-IE" sz="1800" dirty="0" smtClean="0"/>
              <a:t> </a:t>
            </a:r>
            <a:r>
              <a:rPr lang="en-IE" sz="1800" dirty="0"/>
              <a:t>Arts Department</a:t>
            </a:r>
          </a:p>
          <a:p>
            <a:pPr>
              <a:lnSpc>
                <a:spcPct val="70000"/>
              </a:lnSpc>
            </a:pPr>
            <a:r>
              <a:rPr lang="en-IE" sz="1800" dirty="0"/>
              <a:t>Library Groups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>Healthy Ireland at Your Library   </a:t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77478" y="2324555"/>
            <a:ext cx="5974255" cy="423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1800" dirty="0" smtClean="0"/>
          </a:p>
          <a:p>
            <a:r>
              <a:rPr lang="en-IE" sz="2000" u="sng" dirty="0" smtClean="0"/>
              <a:t>Agencies </a:t>
            </a:r>
            <a:r>
              <a:rPr lang="en-IE" sz="2000" u="sng" dirty="0"/>
              <a:t>and Support </a:t>
            </a:r>
            <a:r>
              <a:rPr lang="en-IE" sz="2000" u="sng" dirty="0" smtClean="0"/>
              <a:t>groups</a:t>
            </a:r>
          </a:p>
          <a:p>
            <a:pPr marL="0" indent="0">
              <a:buNone/>
            </a:pPr>
            <a:endParaRPr lang="en-IE" sz="2000" u="sng" dirty="0"/>
          </a:p>
          <a:p>
            <a:r>
              <a:rPr lang="en-IE" sz="1800" dirty="0" smtClean="0"/>
              <a:t>Irish Heart foundation  - Blood </a:t>
            </a:r>
            <a:r>
              <a:rPr lang="en-IE" sz="1800" dirty="0"/>
              <a:t>pressure check </a:t>
            </a:r>
            <a:r>
              <a:rPr lang="en-IE" sz="1800" dirty="0" smtClean="0"/>
              <a:t>clinic		             - </a:t>
            </a:r>
            <a:r>
              <a:rPr lang="en-IE" sz="1800" dirty="0"/>
              <a:t>Mini Heart check</a:t>
            </a:r>
          </a:p>
          <a:p>
            <a:pPr marL="0" indent="0">
              <a:buNone/>
            </a:pPr>
            <a:endParaRPr lang="en-IE" sz="1800" dirty="0" smtClean="0"/>
          </a:p>
          <a:p>
            <a:pPr marL="0" indent="0">
              <a:buNone/>
            </a:pPr>
            <a:endParaRPr lang="en-IE" sz="1800" dirty="0" smtClean="0"/>
          </a:p>
          <a:p>
            <a:r>
              <a:rPr lang="en-IE" sz="1800" dirty="0" smtClean="0"/>
              <a:t>Jigsaw Tallaght    - </a:t>
            </a:r>
            <a:r>
              <a:rPr lang="en-IE" sz="1800" dirty="0"/>
              <a:t>Mental </a:t>
            </a:r>
            <a:r>
              <a:rPr lang="en-IE" sz="1800" dirty="0" smtClean="0"/>
              <a:t>health information</a:t>
            </a:r>
          </a:p>
          <a:p>
            <a:pPr marL="0" lvl="5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IE" dirty="0" smtClean="0"/>
              <a:t>		- Read </a:t>
            </a:r>
            <a:r>
              <a:rPr lang="en-IE" dirty="0"/>
              <a:t>your Mind Collection of books</a:t>
            </a:r>
          </a:p>
          <a:p>
            <a:endParaRPr lang="en-IE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1416756" y="1822956"/>
            <a:ext cx="958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u="sng" dirty="0"/>
              <a:t>Networking / </a:t>
            </a:r>
            <a:r>
              <a:rPr lang="en-IE" sz="2800" u="sng" dirty="0" smtClean="0"/>
              <a:t>Partnerships</a:t>
            </a:r>
            <a:endParaRPr lang="en-IE" sz="28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422" y="724933"/>
            <a:ext cx="1767101" cy="6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25355" y="2784563"/>
            <a:ext cx="3293533" cy="270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38138"/>
            <a:ext cx="10515600" cy="1352550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>Healthy Ireland at Your Library</a:t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131" y="670450"/>
            <a:ext cx="1767101" cy="6879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9223" y="2611667"/>
            <a:ext cx="265252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IE" sz="2800" b="1" dirty="0"/>
              <a:t>Healthy </a:t>
            </a:r>
            <a:r>
              <a:rPr lang="en-IE" sz="2800" b="1" dirty="0" smtClean="0"/>
              <a:t>Lifestyle</a:t>
            </a:r>
            <a:endParaRPr lang="en-IE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681906" y="2583976"/>
            <a:ext cx="215020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IE" sz="2800" b="1" dirty="0"/>
              <a:t>Healthy </a:t>
            </a:r>
            <a:r>
              <a:rPr lang="en-IE" sz="2800" b="1" dirty="0" smtClean="0"/>
              <a:t>Talks</a:t>
            </a:r>
            <a:endParaRPr lang="en-IE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74081" y="3195910"/>
            <a:ext cx="32134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Growing Good for All </a:t>
            </a:r>
            <a:endParaRPr lang="en-I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Meditation &amp; </a:t>
            </a:r>
            <a:r>
              <a:rPr lang="en-IE" sz="1400" dirty="0" smtClean="0"/>
              <a:t>Mandala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 Nutrition Wellness </a:t>
            </a:r>
            <a:r>
              <a:rPr lang="en-IE" sz="1400" dirty="0" smtClean="0"/>
              <a:t>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Growing </a:t>
            </a:r>
            <a:r>
              <a:rPr lang="en-IE" sz="1400" dirty="0"/>
              <a:t>Veg in the Urban </a:t>
            </a:r>
            <a:r>
              <a:rPr lang="en-IE" sz="1400" dirty="0" smtClean="0"/>
              <a:t>Garden</a:t>
            </a:r>
            <a:r>
              <a:rPr lang="en-IE" sz="1400" dirty="0"/>
              <a:t> </a:t>
            </a:r>
            <a:endParaRPr lang="en-I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Declutter </a:t>
            </a:r>
            <a:r>
              <a:rPr lang="en-IE" sz="1400" dirty="0"/>
              <a:t>your Home </a:t>
            </a:r>
            <a:endParaRPr lang="en-IE" sz="1400" dirty="0" smtClean="0"/>
          </a:p>
          <a:p>
            <a:endParaRPr lang="en-IE" sz="1200" dirty="0"/>
          </a:p>
          <a:p>
            <a:endParaRPr lang="en-IE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1906" y="3368806"/>
            <a:ext cx="54108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 smtClean="0"/>
              <a:t>Life </a:t>
            </a:r>
            <a:r>
              <a:rPr lang="en-IE" sz="1400" dirty="0"/>
              <a:t>Well Lived (Jim Lucey</a:t>
            </a:r>
            <a:r>
              <a:rPr lang="en-IE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/>
              <a:t>Caring for the Carers </a:t>
            </a:r>
            <a:endParaRPr lang="en-I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/>
              <a:t>Declutter Your Home </a:t>
            </a:r>
            <a:endParaRPr lang="en-I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 smtClean="0"/>
              <a:t>Nutrition </a:t>
            </a:r>
            <a:r>
              <a:rPr lang="en-IE" sz="1400" dirty="0"/>
              <a:t>Wellness </a:t>
            </a:r>
            <a:r>
              <a:rPr lang="en-IE" sz="1400" dirty="0" smtClean="0"/>
              <a:t>Talk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 smtClean="0"/>
              <a:t>Coping </a:t>
            </a:r>
            <a:r>
              <a:rPr lang="en-IE" sz="1400" dirty="0"/>
              <a:t>with a Child's Diagnosis -ASD, </a:t>
            </a:r>
            <a:r>
              <a:rPr lang="en-IE" sz="1400" dirty="0" smtClean="0"/>
              <a:t>ADHD</a:t>
            </a:r>
          </a:p>
          <a:p>
            <a:endParaRPr lang="en-I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/>
              <a:t>Cop On: What it is and Why Your Child Needs it (Colman </a:t>
            </a:r>
            <a:r>
              <a:rPr lang="en-IE" sz="1400" dirty="0" err="1"/>
              <a:t>Noctor</a:t>
            </a:r>
            <a:r>
              <a:rPr lang="en-IE" sz="1400" dirty="0"/>
              <a:t>)</a:t>
            </a:r>
          </a:p>
          <a:p>
            <a:endParaRPr lang="en-I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493" y="3036494"/>
            <a:ext cx="1443919" cy="18571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68" y="5264712"/>
            <a:ext cx="1841962" cy="13643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92540" y="1799138"/>
            <a:ext cx="903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FF0000"/>
                </a:solidFill>
              </a:rPr>
              <a:t>South Dublin Libraries </a:t>
            </a:r>
            <a:r>
              <a:rPr lang="en-IE" sz="2000" dirty="0" smtClean="0">
                <a:solidFill>
                  <a:srgbClr val="FF0000"/>
                </a:solidFill>
              </a:rPr>
              <a:t>programmed 30 </a:t>
            </a:r>
            <a:r>
              <a:rPr lang="en-IE" sz="2000" dirty="0">
                <a:solidFill>
                  <a:srgbClr val="FF0000"/>
                </a:solidFill>
              </a:rPr>
              <a:t>events (16 were funded by An </a:t>
            </a:r>
            <a:r>
              <a:rPr lang="en-IE" sz="2000" dirty="0" err="1">
                <a:solidFill>
                  <a:srgbClr val="FF0000"/>
                </a:solidFill>
              </a:rPr>
              <a:t>Pobal</a:t>
            </a:r>
            <a:r>
              <a:rPr lang="en-IE" sz="2000" dirty="0" smtClean="0">
                <a:solidFill>
                  <a:srgbClr val="FF000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415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25355" y="2784563"/>
            <a:ext cx="3293533" cy="270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38138"/>
            <a:ext cx="10515600" cy="1352550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 smtClean="0">
                <a:solidFill>
                  <a:schemeClr val="bg1"/>
                </a:solidFill>
              </a:rPr>
              <a:t>Healthy Ireland at Your Library</a:t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745" y="3143141"/>
            <a:ext cx="23317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The Cool Food School</a:t>
            </a:r>
          </a:p>
          <a:p>
            <a:endParaRPr lang="en-I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Tai Chi for Kids</a:t>
            </a:r>
          </a:p>
          <a:p>
            <a:endParaRPr lang="en-I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Positive </a:t>
            </a:r>
            <a:r>
              <a:rPr lang="en-IE" sz="1400" dirty="0"/>
              <a:t>Psychology Teens </a:t>
            </a:r>
          </a:p>
          <a:p>
            <a:endParaRPr lang="en-IE" sz="1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867931" y="2643584"/>
            <a:ext cx="267002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IE" sz="2800" b="1" dirty="0"/>
              <a:t>Healthy Children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131" y="670450"/>
            <a:ext cx="1767101" cy="6879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8331" y="327777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7113588" y="2611908"/>
            <a:ext cx="234057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IE" sz="2800" b="1" dirty="0"/>
              <a:t>Healthy </a:t>
            </a:r>
            <a:r>
              <a:rPr lang="en-IE" sz="2800" b="1" dirty="0" smtClean="0"/>
              <a:t>Eating</a:t>
            </a:r>
            <a:endParaRPr lang="en-IE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76865" y="3281640"/>
            <a:ext cx="3455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/>
              <a:t>Eating for a healthy Heart  County </a:t>
            </a:r>
            <a:r>
              <a:rPr lang="en-IE" sz="1400" dirty="0" smtClean="0"/>
              <a:t>Library</a:t>
            </a:r>
          </a:p>
          <a:p>
            <a:endParaRPr lang="en-I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 smtClean="0"/>
              <a:t>Healthy </a:t>
            </a:r>
            <a:r>
              <a:rPr lang="en-IE" sz="1400" dirty="0"/>
              <a:t>Eating with Healthy </a:t>
            </a:r>
            <a:r>
              <a:rPr lang="en-IE" sz="1400" dirty="0" smtClean="0"/>
              <a:t>Living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/>
              <a:t>Whole Food talk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3045" y="2063341"/>
            <a:ext cx="4399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FF0000"/>
                </a:solidFill>
              </a:rPr>
              <a:t>Over </a:t>
            </a:r>
            <a:r>
              <a:rPr lang="en-IE" sz="2000" dirty="0">
                <a:solidFill>
                  <a:srgbClr val="FF0000"/>
                </a:solidFill>
              </a:rPr>
              <a:t>800 people attended these events.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469" y="4784760"/>
            <a:ext cx="2713597" cy="14133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30" y="2611908"/>
            <a:ext cx="1845802" cy="2610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36" y="4651022"/>
            <a:ext cx="2733821" cy="153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067" y="767645"/>
            <a:ext cx="881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66FF33"/>
          </a:solidFill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8000" b="1" dirty="0" smtClean="0">
                <a:solidFill>
                  <a:schemeClr val="bg1"/>
                </a:solidFill>
              </a:rPr>
              <a:t>Healthy Ireland at Your Library</a:t>
            </a:r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572" y="683943"/>
            <a:ext cx="1767101" cy="687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009506"/>
            <a:ext cx="10114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A comprehensive </a:t>
            </a:r>
            <a:r>
              <a:rPr lang="en-IE" b="1" dirty="0"/>
              <a:t>collection of books </a:t>
            </a:r>
            <a:r>
              <a:rPr lang="en-IE" dirty="0"/>
              <a:t>on health and wellbeing, advised by the Dept. of Health and the LGMA, was purchased and made available in each of our branch libraries. </a:t>
            </a:r>
            <a:endParaRPr lang="en-IE" dirty="0" smtClean="0"/>
          </a:p>
          <a:p>
            <a:r>
              <a:rPr lang="en-IE" b="1" dirty="0" smtClean="0"/>
              <a:t>Online </a:t>
            </a:r>
            <a:r>
              <a:rPr lang="en-IE" b="1" dirty="0"/>
              <a:t>resources </a:t>
            </a:r>
            <a:r>
              <a:rPr lang="en-IE" dirty="0"/>
              <a:t>were supplemented with new recommended </a:t>
            </a:r>
            <a:r>
              <a:rPr lang="en-IE" b="1" dirty="0" smtClean="0"/>
              <a:t>e-books , </a:t>
            </a:r>
            <a:r>
              <a:rPr lang="en-IE" b="1" dirty="0"/>
              <a:t>e-audiobooks and e-magazines</a:t>
            </a:r>
            <a:r>
              <a:rPr lang="en-IE" dirty="0"/>
              <a:t> which are accessible in the libraries and by remote access.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56" y="3544712"/>
            <a:ext cx="9527822" cy="28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067" y="767645"/>
            <a:ext cx="881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66FF33"/>
          </a:solidFill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8000" b="1" dirty="0" smtClean="0">
                <a:solidFill>
                  <a:schemeClr val="bg1"/>
                </a:solidFill>
              </a:rPr>
              <a:t>Healthy Ireland at Your Library</a:t>
            </a:r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572" y="683943"/>
            <a:ext cx="1767101" cy="687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9555" y="2257778"/>
            <a:ext cx="1011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e-magazines are </a:t>
            </a:r>
            <a:r>
              <a:rPr lang="en-IE" dirty="0"/>
              <a:t>accessible in the libraries and by remote access.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189" y="2878443"/>
            <a:ext cx="8398933" cy="28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r>
              <a:rPr lang="en-IE" sz="5400" b="1" dirty="0">
                <a:solidFill>
                  <a:schemeClr val="bg1"/>
                </a:solidFill>
              </a:rPr>
              <a:t>Healthy Ireland at Your Library</a:t>
            </a:r>
            <a:r>
              <a:rPr lang="en-IE" sz="5400" b="1" dirty="0" smtClean="0">
                <a:solidFill>
                  <a:schemeClr val="bg1"/>
                </a:solidFill>
              </a:rPr>
              <a:t/>
            </a:r>
            <a:br>
              <a:rPr lang="en-IE" sz="5400" b="1" dirty="0" smtClean="0">
                <a:solidFill>
                  <a:schemeClr val="bg1"/>
                </a:solidFill>
              </a:rPr>
            </a:br>
            <a:endParaRPr lang="en-IE" sz="54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572" y="683943"/>
            <a:ext cx="1767101" cy="687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874039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 smtClean="0">
                <a:solidFill>
                  <a:srgbClr val="FF0000"/>
                </a:solidFill>
              </a:rPr>
              <a:t>Phase One</a:t>
            </a:r>
          </a:p>
          <a:p>
            <a:endParaRPr lang="en-IE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Media promotion campaign started</a:t>
            </a:r>
            <a:r>
              <a:rPr lang="en-I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mid-December 2017 </a:t>
            </a: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(Radio Ad)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Local promotion on our website and social media</a:t>
            </a:r>
            <a:r>
              <a:rPr lang="en-IE" dirty="0" smtClean="0"/>
              <a:t>.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Promotional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- banners, posters, flyers and </a:t>
            </a: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bookmarks were made available.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Staff </a:t>
            </a:r>
            <a:r>
              <a:rPr lang="en-IE" dirty="0"/>
              <a:t>received training in providing quality guidance on reputable library stock and websites to help people with health awareness queries. </a:t>
            </a:r>
            <a:endParaRPr lang="en-IE" dirty="0" smtClean="0"/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South </a:t>
            </a:r>
            <a:r>
              <a:rPr lang="en-IE" dirty="0"/>
              <a:t>Dublin </a:t>
            </a:r>
            <a:r>
              <a:rPr lang="en-IE" dirty="0" smtClean="0"/>
              <a:t>Libraries met </a:t>
            </a:r>
            <a:r>
              <a:rPr lang="en-IE" dirty="0"/>
              <a:t>all the given milestones, reporting deadlines and qualified for </a:t>
            </a:r>
            <a:r>
              <a:rPr lang="en-IE" dirty="0" smtClean="0"/>
              <a:t>available </a:t>
            </a:r>
            <a:r>
              <a:rPr lang="en-IE" dirty="0"/>
              <a:t>grants</a:t>
            </a:r>
            <a:r>
              <a:rPr lang="en-I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IE" b="1" u="sng" dirty="0" smtClean="0">
                <a:solidFill>
                  <a:srgbClr val="FF0000"/>
                </a:solidFill>
              </a:rPr>
              <a:t>Phase Two</a:t>
            </a:r>
          </a:p>
          <a:p>
            <a:endParaRPr lang="en-IE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LGMA is presently in discussions with An </a:t>
            </a:r>
            <a:r>
              <a:rPr lang="en-IE" dirty="0" err="1" smtClean="0"/>
              <a:t>Pobal</a:t>
            </a:r>
            <a:r>
              <a:rPr lang="en-IE" dirty="0" smtClean="0"/>
              <a:t> and hopefully the second phase of Healthy Ireland at your Library </a:t>
            </a:r>
            <a:r>
              <a:rPr lang="en-IE" dirty="0"/>
              <a:t>w</a:t>
            </a:r>
            <a:r>
              <a:rPr lang="en-IE" dirty="0" smtClean="0"/>
              <a:t>ill commence in the coming months</a:t>
            </a:r>
            <a:r>
              <a:rPr lang="en-IE" dirty="0" smtClean="0">
                <a:solidFill>
                  <a:srgbClr val="FF0000"/>
                </a:solidFill>
              </a:rPr>
              <a:t>.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1211</TotalTime>
  <Words>578</Words>
  <Application>Microsoft Office PowerPoint</Application>
  <PresentationFormat>Widescreen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        Healthy Ireland at Your Library </vt:lpstr>
      <vt:lpstr> Healthy Ireland at Your Library </vt:lpstr>
      <vt:lpstr> Healthy Ireland at Your Library </vt:lpstr>
      <vt:lpstr> Healthy Ireland at Your Library    </vt:lpstr>
      <vt:lpstr> Healthy Ireland at Your Library </vt:lpstr>
      <vt:lpstr> Healthy Ireland at Your Library </vt:lpstr>
      <vt:lpstr>PowerPoint Presentation</vt:lpstr>
      <vt:lpstr>PowerPoint Presentation</vt:lpstr>
      <vt:lpstr> Healthy Ireland at Your Library 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Ireland ay Your Library</dc:title>
  <dc:creator>Bernie Meenaghan</dc:creator>
  <cp:lastModifiedBy>Bernie Meenaghan</cp:lastModifiedBy>
  <cp:revision>94</cp:revision>
  <cp:lastPrinted>2018-04-26T16:26:16Z</cp:lastPrinted>
  <dcterms:created xsi:type="dcterms:W3CDTF">2017-12-01T12:44:23Z</dcterms:created>
  <dcterms:modified xsi:type="dcterms:W3CDTF">2018-04-27T08:47:43Z</dcterms:modified>
</cp:coreProperties>
</file>