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4" r:id="rId3"/>
    <p:sldId id="258" r:id="rId4"/>
    <p:sldId id="259" r:id="rId5"/>
    <p:sldId id="261" r:id="rId6"/>
    <p:sldId id="265" r:id="rId7"/>
    <p:sldId id="263" r:id="rId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47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72882EA-A2F1-4F65-92CE-3823E7370426}" type="datetimeFigureOut">
              <a:rPr lang="en-GB" smtClean="0"/>
              <a:pPr/>
              <a:t>19/04/2018</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BFC1F69-1261-4B58-8954-31FFE1697422}" type="slidenum">
              <a:rPr lang="en-GB" smtClean="0"/>
              <a:pPr/>
              <a:t>‹#›</a:t>
            </a:fld>
            <a:endParaRPr lang="en-GB" dirty="0"/>
          </a:p>
        </p:txBody>
      </p:sp>
    </p:spTree>
    <p:extLst>
      <p:ext uri="{BB962C8B-B14F-4D97-AF65-F5344CB8AC3E}">
        <p14:creationId xmlns:p14="http://schemas.microsoft.com/office/powerpoint/2010/main" val="215005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57E0C-E236-4D01-BC3B-45AFDE24B90D}" type="datetimeFigureOut">
              <a:rPr lang="en-GB" smtClean="0"/>
              <a:pPr/>
              <a:t>19/04/2018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C4D58A-FDDF-44F5-B34D-BC868ABB376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57E0C-E236-4D01-BC3B-45AFDE24B90D}" type="datetimeFigureOut">
              <a:rPr lang="en-GB" smtClean="0"/>
              <a:pPr/>
              <a:t>19/04/2018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4D58A-FDDF-44F5-B34D-BC868ABB376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Value of Tourism</a:t>
            </a:r>
            <a:endParaRPr lang="en-GB" dirty="0"/>
          </a:p>
        </p:txBody>
      </p:sp>
      <p:sp>
        <p:nvSpPr>
          <p:cNvPr id="4" name="Content Placeholder 3"/>
          <p:cNvSpPr>
            <a:spLocks noGrp="1"/>
          </p:cNvSpPr>
          <p:nvPr>
            <p:ph sz="half" idx="2"/>
          </p:nvPr>
        </p:nvSpPr>
        <p:spPr/>
        <p:txBody>
          <a:bodyPr>
            <a:normAutofit fontScale="70000" lnSpcReduction="20000"/>
          </a:bodyPr>
          <a:lstStyle/>
          <a:p>
            <a:r>
              <a:rPr lang="en-GB" dirty="0" smtClean="0"/>
              <a:t>Tourism </a:t>
            </a:r>
            <a:r>
              <a:rPr lang="en-GB" dirty="0"/>
              <a:t>is Ireland’s largest indigenous industry</a:t>
            </a:r>
          </a:p>
          <a:p>
            <a:r>
              <a:rPr lang="en-GB" dirty="0"/>
              <a:t>employing 230,000 people nationally, one in every</a:t>
            </a:r>
          </a:p>
          <a:p>
            <a:r>
              <a:rPr lang="en-GB" dirty="0"/>
              <a:t>ten of the labour-force. It is twice the size of agriculture and</a:t>
            </a:r>
          </a:p>
          <a:p>
            <a:r>
              <a:rPr lang="en-GB" dirty="0"/>
              <a:t>far bigger in employment than the construction industry,</a:t>
            </a:r>
          </a:p>
          <a:p>
            <a:r>
              <a:rPr lang="en-GB" dirty="0"/>
              <a:t>the IT industry, or the financial services sector. It</a:t>
            </a:r>
          </a:p>
          <a:p>
            <a:r>
              <a:rPr lang="en-GB" dirty="0"/>
              <a:t>crucially cannot be out-sourced or off-shored and</a:t>
            </a:r>
          </a:p>
          <a:p>
            <a:r>
              <a:rPr lang="en-GB" dirty="0"/>
              <a:t>its economic benefits are felt both in our cities but</a:t>
            </a:r>
          </a:p>
          <a:p>
            <a:r>
              <a:rPr lang="en-GB" dirty="0"/>
              <a:t>also critically throughout rural Ireland.</a:t>
            </a:r>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818069" y="1600200"/>
            <a:ext cx="3316861"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2286000" y="3429001"/>
            <a:ext cx="5238328" cy="2769989"/>
          </a:xfrm>
          <a:prstGeom prst="rect">
            <a:avLst/>
          </a:prstGeom>
        </p:spPr>
        <p:txBody>
          <a:bodyPr wrap="square">
            <a:spAutoFit/>
          </a:bodyPr>
          <a:lstStyle/>
          <a:p>
            <a:endParaRPr lang="en-GB" dirty="0" smtClean="0"/>
          </a:p>
          <a:p>
            <a:r>
              <a:rPr lang="en-GB" sz="1400" dirty="0" smtClean="0"/>
              <a:t>This </a:t>
            </a:r>
            <a:r>
              <a:rPr lang="en-GB" sz="1400" dirty="0"/>
              <a:t>marketing approach sought to communicate Dublin’s unique position as a vibrant capital city bursting with a variety of surprising experiences and a destination where city living thrives side by side with the natural outdoors. In other words, Dublin is a city but more than just a city and, nestled alongside mountains and sea, it provides an experience not found in other cities. </a:t>
            </a:r>
            <a:endParaRPr lang="en-GB" sz="1400" dirty="0" smtClean="0"/>
          </a:p>
          <a:p>
            <a:endParaRPr lang="en-GB" dirty="0" smtClean="0"/>
          </a:p>
          <a:p>
            <a:pPr algn="ctr"/>
            <a:r>
              <a:rPr lang="en-GB" dirty="0" smtClean="0"/>
              <a:t>Lucan can reap the rewards of </a:t>
            </a:r>
          </a:p>
          <a:p>
            <a:pPr algn="ctr"/>
            <a:r>
              <a:rPr lang="en-GB" dirty="0" smtClean="0"/>
              <a:t>Failte Ireland Dublin Breath of Fresh Air Campaign </a:t>
            </a:r>
          </a:p>
          <a:p>
            <a:pPr algn="ctr"/>
            <a:r>
              <a:rPr lang="en-GB" dirty="0" smtClean="0"/>
              <a:t>by being part of the Dublin Canals Greenway.  </a:t>
            </a:r>
            <a:endParaRPr lang="en-GB" dirty="0"/>
          </a:p>
        </p:txBody>
      </p:sp>
      <p:pic>
        <p:nvPicPr>
          <p:cNvPr id="22530" name="Picture 2" descr="T:\AA Shared Folder\06 Capital\05 City Cycle Loops\Dublin Breath of Fresh Air Logo.jpg"/>
          <p:cNvPicPr>
            <a:picLocks noChangeAspect="1" noChangeArrowheads="1"/>
          </p:cNvPicPr>
          <p:nvPr/>
        </p:nvPicPr>
        <p:blipFill>
          <a:blip r:embed="rId2" cstate="print"/>
          <a:srcRect/>
          <a:stretch>
            <a:fillRect/>
          </a:stretch>
        </p:blipFill>
        <p:spPr bwMode="auto">
          <a:xfrm>
            <a:off x="2555776" y="1196752"/>
            <a:ext cx="3982008" cy="2160240"/>
          </a:xfrm>
          <a:prstGeom prst="rect">
            <a:avLst/>
          </a:prstGeom>
          <a:noFill/>
        </p:spPr>
      </p:pic>
      <p:sp>
        <p:nvSpPr>
          <p:cNvPr id="22533" name="AutoShape 5" descr="Image result for failte Ireland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2535" name="AutoShape 7" descr="Image result for failte Ireland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descr="Failte Ireland Logo.png"/>
          <p:cNvPicPr>
            <a:picLocks noChangeAspect="1"/>
          </p:cNvPicPr>
          <p:nvPr/>
        </p:nvPicPr>
        <p:blipFill>
          <a:blip r:embed="rId3" cstate="print"/>
          <a:stretch>
            <a:fillRect/>
          </a:stretch>
        </p:blipFill>
        <p:spPr>
          <a:xfrm>
            <a:off x="2123728" y="188640"/>
            <a:ext cx="4057650" cy="1123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Activity Tourism Trends</a:t>
            </a:r>
            <a:br>
              <a:rPr lang="en-GB" dirty="0" smtClean="0"/>
            </a:br>
            <a:r>
              <a:rPr lang="en-GB" sz="1200" dirty="0" smtClean="0"/>
              <a:t> Failte Ireland, (National Tourism Development Authority for Ireland) Cycling and Activities Research 2013</a:t>
            </a:r>
            <a:r>
              <a:rPr lang="en-GB" sz="1300" dirty="0" smtClean="0"/>
              <a:t/>
            </a:r>
            <a:br>
              <a:rPr lang="en-GB" sz="1300" dirty="0" smtClean="0"/>
            </a:br>
            <a:r>
              <a:rPr lang="en-GB" dirty="0" smtClean="0"/>
              <a:t> </a:t>
            </a:r>
            <a:endParaRPr lang="en-GB" dirty="0"/>
          </a:p>
        </p:txBody>
      </p:sp>
      <p:sp>
        <p:nvSpPr>
          <p:cNvPr id="4" name="Content Placeholder 3"/>
          <p:cNvSpPr>
            <a:spLocks noGrp="1"/>
          </p:cNvSpPr>
          <p:nvPr>
            <p:ph sz="half" idx="2"/>
          </p:nvPr>
        </p:nvSpPr>
        <p:spPr/>
        <p:txBody>
          <a:bodyPr>
            <a:normAutofit/>
          </a:bodyPr>
          <a:lstStyle/>
          <a:p>
            <a:r>
              <a:rPr lang="en-GB" sz="2000" b="1" dirty="0" smtClean="0"/>
              <a:t>+1 Million Overseas Visitors engaged in Activity Tourism</a:t>
            </a:r>
          </a:p>
          <a:p>
            <a:endParaRPr lang="en-GB" sz="2000" b="1" dirty="0" smtClean="0"/>
          </a:p>
          <a:p>
            <a:r>
              <a:rPr lang="en-GB" sz="2000" dirty="0" smtClean="0"/>
              <a:t>Estimated Value in excess of €</a:t>
            </a:r>
            <a:r>
              <a:rPr lang="en-GB" sz="2000" b="1" dirty="0" smtClean="0"/>
              <a:t>1 Billion</a:t>
            </a:r>
          </a:p>
          <a:p>
            <a:endParaRPr lang="en-GB" sz="2000" b="1" dirty="0" smtClean="0"/>
          </a:p>
          <a:p>
            <a:r>
              <a:rPr lang="en-GB" sz="2000" dirty="0" smtClean="0"/>
              <a:t>Success of Great Western Greenway and Waterford Greenway</a:t>
            </a:r>
          </a:p>
          <a:p>
            <a:pPr>
              <a:buNone/>
            </a:pPr>
            <a:endParaRPr lang="en-GB" sz="2000" dirty="0" smtClean="0"/>
          </a:p>
          <a:p>
            <a:r>
              <a:rPr lang="en-GB" sz="2000" dirty="0" smtClean="0"/>
              <a:t>Department of Transport, Trade and Sport Greenway Strategy </a:t>
            </a:r>
            <a:endParaRPr lang="en-GB" sz="2000" dirty="0"/>
          </a:p>
        </p:txBody>
      </p:sp>
      <p:pic>
        <p:nvPicPr>
          <p:cNvPr id="1026" name="Picture 2" descr="C:\Users\terre.duffy\AppData\Local\Microsoft\Windows\Temporary Internet Files\Content.Outlook\9PDZVRSI\Dublin Canals 2.PNG"/>
          <p:cNvPicPr>
            <a:picLocks noGrp="1" noChangeAspect="1" noChangeArrowheads="1"/>
          </p:cNvPicPr>
          <p:nvPr>
            <p:ph sz="half" idx="1"/>
          </p:nvPr>
        </p:nvPicPr>
        <p:blipFill>
          <a:blip r:embed="rId2" cstate="print"/>
          <a:srcRect/>
          <a:stretch>
            <a:fillRect/>
          </a:stretch>
        </p:blipFill>
        <p:spPr bwMode="auto">
          <a:xfrm>
            <a:off x="457200" y="1818561"/>
            <a:ext cx="4038600" cy="40892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Royal Canal Greenway</a:t>
            </a:r>
            <a:endParaRPr lang="en-GB" dirty="0"/>
          </a:p>
        </p:txBody>
      </p:sp>
      <p:sp>
        <p:nvSpPr>
          <p:cNvPr id="4" name="Content Placeholder 3"/>
          <p:cNvSpPr>
            <a:spLocks noGrp="1"/>
          </p:cNvSpPr>
          <p:nvPr>
            <p:ph sz="half" idx="2"/>
          </p:nvPr>
        </p:nvSpPr>
        <p:spPr/>
        <p:txBody>
          <a:bodyPr>
            <a:normAutofit/>
          </a:bodyPr>
          <a:lstStyle/>
          <a:p>
            <a:r>
              <a:rPr lang="en-GB" sz="2000" dirty="0" smtClean="0"/>
              <a:t>The Royal Canal Greenway winds its 146km Journey from Dublin to the Shannon. </a:t>
            </a:r>
          </a:p>
          <a:p>
            <a:endParaRPr lang="en-GB" sz="2000" dirty="0" smtClean="0"/>
          </a:p>
          <a:p>
            <a:r>
              <a:rPr lang="en-GB" sz="2000" dirty="0" smtClean="0"/>
              <a:t>The Route provides a linear corridor of unspoilt countryside passing by Lucan Village </a:t>
            </a: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484784"/>
            <a:ext cx="5022111" cy="265305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7992888" cy="5632311"/>
          </a:xfrm>
          <a:prstGeom prst="rect">
            <a:avLst/>
          </a:prstGeom>
        </p:spPr>
        <p:txBody>
          <a:bodyPr wrap="square">
            <a:spAutoFit/>
          </a:bodyPr>
          <a:lstStyle/>
          <a:p>
            <a:pPr algn="ctr"/>
            <a:r>
              <a:rPr lang="en-GB" b="1" u="sng" dirty="0" smtClean="0"/>
              <a:t>RIVER/CANAL TOURISM OPPORTUNITY FOR LUCAN</a:t>
            </a:r>
            <a:endParaRPr lang="en-GB" b="1" u="sng" dirty="0" smtClean="0"/>
          </a:p>
          <a:p>
            <a:pPr algn="ctr"/>
            <a:endParaRPr lang="en-GB" dirty="0" smtClean="0"/>
          </a:p>
          <a:p>
            <a:pPr algn="ctr"/>
            <a:r>
              <a:rPr lang="en-GB" dirty="0" smtClean="0"/>
              <a:t>While </a:t>
            </a:r>
            <a:r>
              <a:rPr lang="en-GB" dirty="0"/>
              <a:t>Ireland has a global reputation as a top tourist destination it is time now to be more ambitious and to tap into the huge potential that exists in the sector. We are unrivalled, after all, when it comes to what we have to offer: breath-taking natural beauty; rich heritage; cool culture; awesome adventure activities; world class music; the famous Irish pub and wholesome, untainted artisan food. </a:t>
            </a:r>
            <a:endParaRPr lang="en-GB" dirty="0" smtClean="0"/>
          </a:p>
          <a:p>
            <a:pPr algn="ctr"/>
            <a:endParaRPr lang="en-GB"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Dublin Canal Greenway </a:t>
            </a:r>
            <a:endParaRPr lang="en-GB" dirty="0"/>
          </a:p>
        </p:txBody>
      </p:sp>
      <p:pic>
        <p:nvPicPr>
          <p:cNvPr id="4" name="Content Placeholder 3"/>
          <p:cNvPicPr>
            <a:picLocks noGrp="1"/>
          </p:cNvPicPr>
          <p:nvPr>
            <p:ph idx="1"/>
          </p:nvPr>
        </p:nvPicPr>
        <p:blipFill>
          <a:blip r:embed="rId2" cstate="print"/>
          <a:srcRect/>
          <a:stretch>
            <a:fillRect/>
          </a:stretch>
        </p:blipFill>
        <p:spPr bwMode="auto">
          <a:xfrm>
            <a:off x="683568" y="1340768"/>
            <a:ext cx="7488832" cy="49685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Dublin Canal Greenway – Next Steps</a:t>
            </a:r>
            <a:endParaRPr lang="en-GB" sz="2000" dirty="0"/>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a:buNone/>
            </a:pPr>
            <a:endParaRPr lang="en-GB" sz="1400" dirty="0" smtClean="0"/>
          </a:p>
          <a:p>
            <a:pPr>
              <a:buNone/>
            </a:pPr>
            <a:r>
              <a:rPr lang="en-GB" sz="1400" dirty="0"/>
              <a:t>1</a:t>
            </a:r>
            <a:r>
              <a:rPr lang="en-GB" sz="1400" dirty="0" smtClean="0"/>
              <a:t>. </a:t>
            </a:r>
            <a:r>
              <a:rPr lang="en-GB" sz="1400" b="1" dirty="0" smtClean="0"/>
              <a:t>Continue to deliver other sections of Dublin Canal Greenway</a:t>
            </a:r>
          </a:p>
          <a:p>
            <a:pPr>
              <a:buNone/>
            </a:pPr>
            <a:r>
              <a:rPr lang="en-GB" sz="1400" dirty="0" smtClean="0"/>
              <a:t>Waterways Ireland leading the overall co-ordination of the delivery of Dublin Canal Greenway. </a:t>
            </a:r>
          </a:p>
          <a:p>
            <a:pPr>
              <a:buNone/>
            </a:pPr>
            <a:endParaRPr lang="en-GB" sz="1400" dirty="0" smtClean="0"/>
          </a:p>
          <a:p>
            <a:pPr>
              <a:buNone/>
            </a:pPr>
            <a:r>
              <a:rPr lang="en-GB" sz="1400" b="1" dirty="0" smtClean="0"/>
              <a:t> 2. Tourism and Technical Study of Dublin Canal Greenway</a:t>
            </a:r>
          </a:p>
          <a:p>
            <a:pPr>
              <a:buNone/>
            </a:pPr>
            <a:r>
              <a:rPr lang="en-GB" sz="1400" dirty="0" smtClean="0"/>
              <a:t>Failte Ireland have agreed to fund this study</a:t>
            </a:r>
          </a:p>
          <a:p>
            <a:pPr>
              <a:buNone/>
            </a:pPr>
            <a:endParaRPr lang="en-GB" sz="1400" dirty="0" smtClean="0"/>
          </a:p>
          <a:p>
            <a:pPr>
              <a:buNone/>
            </a:pPr>
            <a:r>
              <a:rPr lang="en-GB" sz="1400" b="1" dirty="0" smtClean="0"/>
              <a:t>3. Capacity Building Workshops (Identify gaps and opportunities for development </a:t>
            </a:r>
            <a:r>
              <a:rPr lang="en-GB" sz="1400" b="1" dirty="0"/>
              <a:t>What is required;</a:t>
            </a:r>
          </a:p>
          <a:p>
            <a:pPr>
              <a:buNone/>
            </a:pPr>
            <a:r>
              <a:rPr lang="en-GB" sz="1400" dirty="0" smtClean="0"/>
              <a:t>Service </a:t>
            </a:r>
            <a:r>
              <a:rPr lang="en-GB" sz="1400" dirty="0"/>
              <a:t>Providers -Cycle Hire, Canoe Trips, Paddling instructors, Walking Guides etc.</a:t>
            </a:r>
          </a:p>
          <a:p>
            <a:pPr>
              <a:buNone/>
            </a:pPr>
            <a:r>
              <a:rPr lang="en-GB" sz="1400" dirty="0" smtClean="0"/>
              <a:t>Visitor </a:t>
            </a:r>
            <a:r>
              <a:rPr lang="en-GB" sz="1400" dirty="0"/>
              <a:t>Services -Places to Stay, Eat and Go; </a:t>
            </a:r>
            <a:r>
              <a:rPr lang="en-GB" sz="1400" dirty="0" smtClean="0"/>
              <a:t>Reasons </a:t>
            </a:r>
            <a:r>
              <a:rPr lang="en-GB" sz="1400" dirty="0"/>
              <a:t>to stay longer</a:t>
            </a:r>
          </a:p>
          <a:p>
            <a:pPr>
              <a:buNone/>
            </a:pPr>
            <a:endParaRPr lang="en-GB" sz="1400" dirty="0"/>
          </a:p>
          <a:p>
            <a:pPr>
              <a:buNone/>
            </a:pPr>
            <a:r>
              <a:rPr lang="en-GB" sz="1400" b="1" dirty="0"/>
              <a:t>4</a:t>
            </a:r>
            <a:r>
              <a:rPr lang="en-GB" sz="1400" b="1" dirty="0" smtClean="0"/>
              <a:t>. Canal Animation Program </a:t>
            </a:r>
          </a:p>
          <a:p>
            <a:pPr>
              <a:buNone/>
            </a:pPr>
            <a:r>
              <a:rPr lang="en-GB" sz="1400" dirty="0" smtClean="0"/>
              <a:t>Canal Participation &amp; Events Program, Canal Ambassadors Program, Canal Clean Up Program,  </a:t>
            </a:r>
          </a:p>
          <a:p>
            <a:pPr>
              <a:buNone/>
            </a:pPr>
            <a:endParaRPr lang="en-GB" sz="1400" b="1" dirty="0" smtClean="0"/>
          </a:p>
          <a:p>
            <a:pPr>
              <a:buNone/>
            </a:pPr>
            <a:r>
              <a:rPr lang="en-GB" sz="1400" b="1" dirty="0"/>
              <a:t>5</a:t>
            </a:r>
            <a:r>
              <a:rPr lang="en-GB" sz="1400" b="1" dirty="0" smtClean="0"/>
              <a:t>. Develop Marketing and Promotional Material </a:t>
            </a:r>
          </a:p>
          <a:p>
            <a:pPr>
              <a:buNone/>
            </a:pPr>
            <a:r>
              <a:rPr lang="en-GB" sz="1400" dirty="0" smtClean="0"/>
              <a:t>Develop Brand Identity for Dublin Canals </a:t>
            </a:r>
          </a:p>
          <a:p>
            <a:pPr>
              <a:buNone/>
            </a:pPr>
            <a:r>
              <a:rPr lang="en-GB" sz="1400" dirty="0" smtClean="0"/>
              <a:t>Develop Brand Identity for Dublin Canals Greenway</a:t>
            </a:r>
          </a:p>
          <a:p>
            <a:pPr>
              <a:buNone/>
            </a:pPr>
            <a:r>
              <a:rPr lang="en-GB" sz="1400" dirty="0" smtClean="0"/>
              <a:t>Launch June 2019 at the Velo City – World Cycle Conference (3000 International Delegates) </a:t>
            </a:r>
          </a:p>
          <a:p>
            <a:pPr>
              <a:buNone/>
            </a:pPr>
            <a:endParaRPr lang="en-GB" sz="1400" dirty="0"/>
          </a:p>
          <a:p>
            <a:pPr>
              <a:buNone/>
            </a:pPr>
            <a:r>
              <a:rPr lang="en-GB" sz="1400" b="1" dirty="0"/>
              <a:t>6</a:t>
            </a:r>
            <a:r>
              <a:rPr lang="en-GB" sz="1400" b="1" dirty="0" smtClean="0"/>
              <a:t>.Feasability Study on the Lucan Route</a:t>
            </a:r>
          </a:p>
          <a:p>
            <a:pPr>
              <a:buNone/>
            </a:pPr>
            <a:r>
              <a:rPr lang="en-GB" sz="1400" dirty="0" smtClean="0"/>
              <a:t>Partnership with South Dublin, Fingal , Waterways Ireland and NTA to deliver a feasibility study and preferred</a:t>
            </a:r>
          </a:p>
          <a:p>
            <a:pPr>
              <a:buNone/>
            </a:pPr>
            <a:r>
              <a:rPr lang="en-GB" sz="1400" dirty="0" smtClean="0"/>
              <a:t>option on the route.  </a:t>
            </a:r>
          </a:p>
          <a:p>
            <a:pPr>
              <a:buNone/>
            </a:pPr>
            <a:endParaRPr lang="en-GB" sz="1400" dirty="0" smtClean="0"/>
          </a:p>
          <a:p>
            <a:pPr>
              <a:buNone/>
            </a:pPr>
            <a:r>
              <a:rPr lang="en-GB" sz="1400" smtClean="0"/>
              <a:t> </a:t>
            </a:r>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499</Words>
  <Application>Microsoft Office PowerPoint</Application>
  <PresentationFormat>On-screen Show (4:3)</PresentationFormat>
  <Paragraphs>64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The Value of Tourism</vt:lpstr>
      <vt:lpstr>PowerPoint Presentation</vt:lpstr>
      <vt:lpstr> Activity Tourism Trends  Failte Ireland, (National Tourism Development Authority for Ireland) Cycling and Activities Research 2013  </vt:lpstr>
      <vt:lpstr>The Royal Canal Greenway</vt:lpstr>
      <vt:lpstr>PowerPoint Presentation</vt:lpstr>
      <vt:lpstr>Dublin Canal Greenway </vt:lpstr>
      <vt:lpstr>Dublin Canal Greenway – Next Steps</vt:lpstr>
    </vt:vector>
  </TitlesOfParts>
  <Company>WWI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Terre.duffy</dc:creator>
  <cp:lastModifiedBy>Frank Nevin</cp:lastModifiedBy>
  <cp:revision>8</cp:revision>
  <dcterms:created xsi:type="dcterms:W3CDTF">2018-04-12T09:49:40Z</dcterms:created>
  <dcterms:modified xsi:type="dcterms:W3CDTF">2018-04-19T14:15:12Z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684072910</vt:i4>
  </property>
  <property fmtid="{D5CDD505-2E9C-101B-9397-08002B2CF9AE}" pid="3" name="_NewReviewCycle">
    <vt:lpwstr/>
  </property>
  <property fmtid="{D5CDD505-2E9C-101B-9397-08002B2CF9AE}" pid="4" name="_EmailSubject">
    <vt:lpwstr>Postponed Dublin Canal- City Cycle Loop- Presentation to South Dublin County Council </vt:lpwstr>
  </property>
  <property fmtid="{D5CDD505-2E9C-101B-9397-08002B2CF9AE}" pid="5" name="_AuthorEmail">
    <vt:lpwstr>Terre.Duffy@waterwaysireland.org</vt:lpwstr>
  </property>
  <property fmtid="{D5CDD505-2E9C-101B-9397-08002B2CF9AE}" pid="6" name="_AuthorEmailDisplayName">
    <vt:lpwstr>Terre Duffy</vt:lpwstr>
  </property>
</Properties>
</file>