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3" r:id="rId2"/>
    <p:sldId id="320" r:id="rId3"/>
    <p:sldId id="280" r:id="rId4"/>
    <p:sldId id="324" r:id="rId5"/>
    <p:sldId id="325" r:id="rId6"/>
    <p:sldId id="316" r:id="rId7"/>
    <p:sldId id="310" r:id="rId8"/>
    <p:sldId id="313" r:id="rId9"/>
    <p:sldId id="326" r:id="rId10"/>
    <p:sldId id="321" r:id="rId1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ph McGarry" initials="RM" lastIdx="1" clrIdx="0">
    <p:extLst>
      <p:ext uri="{19B8F6BF-5375-455C-9EA6-DF929625EA0E}">
        <p15:presenceInfo xmlns:p15="http://schemas.microsoft.com/office/powerpoint/2012/main" userId="S-1-5-21-1723449689-4116734694-521749448-25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1967" autoAdjust="0"/>
  </p:normalViewPr>
  <p:slideViewPr>
    <p:cSldViewPr>
      <p:cViewPr varScale="1">
        <p:scale>
          <a:sx n="105" d="100"/>
          <a:sy n="105" d="100"/>
        </p:scale>
        <p:origin x="17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/>
          <a:lstStyle>
            <a:lvl1pPr algn="r">
              <a:defRPr sz="1300"/>
            </a:lvl1pPr>
          </a:lstStyle>
          <a:p>
            <a:fld id="{2146271A-DB72-4346-8915-1133C31C8DE6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 anchor="b"/>
          <a:lstStyle>
            <a:lvl1pPr algn="r">
              <a:defRPr sz="1300"/>
            </a:lvl1pPr>
          </a:lstStyle>
          <a:p>
            <a:fld id="{04118BEF-5468-430F-9A73-328029A4A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157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/>
          <a:lstStyle>
            <a:lvl1pPr algn="r">
              <a:defRPr sz="1300"/>
            </a:lvl1pPr>
          </a:lstStyle>
          <a:p>
            <a:fld id="{B0A98296-6411-4A82-92D6-E2BBBFEBB126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3" rIns="95706" bIns="4785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5706" tIns="47853" rIns="95706" bIns="478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5706" tIns="47853" rIns="95706" bIns="47853" rtlCol="0" anchor="b"/>
          <a:lstStyle>
            <a:lvl1pPr algn="r">
              <a:defRPr sz="1300"/>
            </a:lvl1pPr>
          </a:lstStyle>
          <a:p>
            <a:fld id="{F5D2A00B-8D9D-4E18-9AE5-BFA49706C1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3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A00B-8D9D-4E18-9AE5-BFA49706C11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26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A00B-8D9D-4E18-9AE5-BFA49706C11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77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F56D89-DF5E-4C97-A11A-04E579A7DB77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EE38D77-C6FF-49F1-80BC-5DFEF0929AC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k.images.search.yahoo.com/images/view;_ylt=A2KLktlYuVFY70oA1iFNBQx.;_ylu=X3oDMTIyazA3M2Y2BHNlYwNzcgRzbGsDaW1nBG9pZAM0NWJkYzhlYThlYmNmYWFkOTMxNTBjMzM2ZTI3YWExYwRncG9zAzEEaXQDYmluZw--?.origin=&amp;back=https://uk.images.search.yahoo.com/search/images?p=south+dublin+county+council+logo&amp;n=60&amp;ei=UTF-8&amp;fr=yfp-t&amp;fr2=sb-top-uk.images.search.yahoo.com&amp;tab=organic&amp;ri=1&amp;w=249&amp;h=120&amp;imgurl=upload.wikimedia.org/wikipedia/en/f/f7/South_Dublin_County_Council_logo.png&amp;rurl=http://en.wikipedia.org/wiki/south_dublin_county_council&amp;size=19.3KB&amp;name=%3cb%3eSouth_Dublin_County_Council_logo%3c/b%3e.png&amp;p=south+dublin+county+council+logo&amp;oid=45bdc8ea8ebcfaad93150c336e27aa1c&amp;fr2=sb-top-uk.images.search.yahoo.com&amp;fr=yfp-t&amp;tt=%3cb%3eSouth_Dublin_County_Council_logo%3c/b%3e.png&amp;b=0&amp;ni=220&amp;no=1&amp;ts=&amp;tab=organic&amp;sigr=11oglch8v&amp;sigb=151gmq78n&amp;sigi=12bgt60hj&amp;sigt=11bv66v38&amp;sign=11bv66v38&amp;.crumb=VvjGm2IAiMm&amp;fr=yfp-t&amp;fr2=sb-top-uk.images.search.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37" y="1775396"/>
            <a:ext cx="7918648" cy="1365572"/>
          </a:xfrm>
        </p:spPr>
        <p:txBody>
          <a:bodyPr/>
          <a:lstStyle/>
          <a:p>
            <a:pPr algn="ctr"/>
            <a:r>
              <a:rPr lang="en-GB" sz="3200" dirty="0" smtClean="0"/>
              <a:t>Liffey Valley Cluster</a:t>
            </a:r>
            <a:br>
              <a:rPr lang="en-GB" sz="3200" dirty="0" smtClean="0"/>
            </a:br>
            <a:r>
              <a:rPr lang="en-GB" sz="3200" dirty="0" smtClean="0"/>
              <a:t>  South Dublin Tourism Strategy</a:t>
            </a:r>
            <a:endParaRPr lang="en-GB" sz="32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12061" y="3637992"/>
            <a:ext cx="6400800" cy="129195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Liffey Valley Area Options</a:t>
            </a:r>
          </a:p>
          <a:p>
            <a:pPr algn="ctr"/>
            <a:r>
              <a:rPr lang="en-GB" sz="3600" dirty="0" smtClean="0"/>
              <a:t>Feasibility Study</a:t>
            </a:r>
            <a:endParaRPr lang="en-GB" sz="3600" dirty="0"/>
          </a:p>
        </p:txBody>
      </p:sp>
      <p:pic>
        <p:nvPicPr>
          <p:cNvPr id="11" name="yui_3_5_1_1_1481750871677_818" descr="https://tse3.mm.bing.net/th?id=OIP.M927f7f244d1415da07351584374cafb1o0&amp;pid=15.1&amp;P=0&amp;w=249&amp;h=12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396"/>
            <a:ext cx="23717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787717"/>
            <a:ext cx="2699792" cy="10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/>
              <a:t>South Dublin - Next Steps</a:t>
            </a:r>
            <a:r>
              <a:rPr lang="en-IE" b="1" dirty="0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E" sz="1800" dirty="0" smtClean="0"/>
              <a:t>Presentation by Waterways Ireland on Grand/Royal Canal Loop at Lucan ACM - 24</a:t>
            </a:r>
            <a:r>
              <a:rPr lang="en-IE" sz="1800" baseline="30000" dirty="0" smtClean="0"/>
              <a:t>th</a:t>
            </a:r>
            <a:r>
              <a:rPr lang="en-IE" sz="1800" dirty="0" smtClean="0"/>
              <a:t> April focusing on Lucan on the Liffey.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1800" dirty="0" smtClean="0"/>
              <a:t>Assess Potential Opportunities Projects- Canal Loop Development will inform future plans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IE" sz="1800" dirty="0" smtClean="0"/>
              <a:t>Identify Funding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1800" dirty="0" smtClean="0"/>
              <a:t>Detailed Implementation Plan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1800" dirty="0" smtClean="0"/>
              <a:t>Develop Brand and Marketing Strategy 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2251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58200" cy="442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8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Main Themes of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sz="3200" dirty="0" smtClean="0"/>
              <a:t>Connecting </a:t>
            </a:r>
            <a:r>
              <a:rPr lang="en-GB" sz="3200" dirty="0"/>
              <a:t>Places </a:t>
            </a:r>
            <a:r>
              <a:rPr lang="en-GB" sz="3200" dirty="0" smtClean="0"/>
              <a:t>&amp; People</a:t>
            </a:r>
            <a:endParaRPr lang="en-GB" sz="3200" dirty="0"/>
          </a:p>
          <a:p>
            <a:pPr lvl="0">
              <a:buFont typeface="Wingdings" panose="05000000000000000000" pitchFamily="2" charset="2"/>
              <a:buChar char="Ø"/>
            </a:pPr>
            <a:endParaRPr lang="en-GB" sz="3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3200" dirty="0" smtClean="0"/>
              <a:t>Active </a:t>
            </a:r>
            <a:r>
              <a:rPr lang="en-GB" sz="3200" dirty="0"/>
              <a:t>People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3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3200" dirty="0" smtClean="0"/>
              <a:t>Education &amp; Special </a:t>
            </a:r>
            <a:r>
              <a:rPr lang="en-GB" sz="3200" dirty="0"/>
              <a:t>Interest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3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3200" dirty="0" smtClean="0"/>
              <a:t>Community </a:t>
            </a:r>
            <a:r>
              <a:rPr lang="en-GB" sz="3200" dirty="0"/>
              <a:t>Events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907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176"/>
            <a:ext cx="8229600" cy="990600"/>
          </a:xfrm>
        </p:spPr>
        <p:txBody>
          <a:bodyPr/>
          <a:lstStyle/>
          <a:p>
            <a:pPr algn="ctr"/>
            <a:r>
              <a:rPr lang="en-IE" dirty="0" smtClean="0"/>
              <a:t>Connecting Places and People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304736"/>
              </p:ext>
            </p:extLst>
          </p:nvPr>
        </p:nvGraphicFramePr>
        <p:xfrm>
          <a:off x="465646" y="1556792"/>
          <a:ext cx="8229600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2418"/>
                <a:gridCol w="3547182"/>
              </a:tblGrid>
              <a:tr h="987326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Strategic Canal Linkage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Waterways Ireland / SDCC / FCC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</a:tr>
              <a:tr h="50083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Feasibility study on Shackleton Mills 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FCC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</a:tr>
              <a:tr h="987326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Active Family Play Facilities in Waterstown &amp; St. Catherine’s Parks 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SDCC / FCC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</a:tr>
              <a:tr h="50083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 smtClean="0">
                          <a:effectLst/>
                        </a:rPr>
                        <a:t>Feasibility</a:t>
                      </a:r>
                      <a:r>
                        <a:rPr lang="en-IE" sz="1800" u="none" strike="noStrike" baseline="0" dirty="0" smtClean="0">
                          <a:effectLst/>
                        </a:rPr>
                        <a:t> Study </a:t>
                      </a:r>
                      <a:r>
                        <a:rPr lang="en-IE" sz="1800" u="none" strike="noStrike" dirty="0" smtClean="0">
                          <a:effectLst/>
                        </a:rPr>
                        <a:t>Silver/Guinness Bridge 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 smtClean="0">
                          <a:effectLst/>
                        </a:rPr>
                        <a:t>FCC co – funded</a:t>
                      </a:r>
                      <a:r>
                        <a:rPr lang="en-IE" sz="1800" u="none" strike="noStrike" baseline="0" dirty="0" smtClean="0">
                          <a:effectLst/>
                        </a:rPr>
                        <a:t> by </a:t>
                      </a:r>
                      <a:r>
                        <a:rPr lang="en-IE" sz="1800" u="none" strike="noStrike" dirty="0" smtClean="0">
                          <a:effectLst/>
                        </a:rPr>
                        <a:t>SDCC 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</a:tr>
              <a:tr h="987326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Wayfinding, </a:t>
                      </a:r>
                      <a:r>
                        <a:rPr lang="en-IE" sz="1800" u="none" strike="noStrike" dirty="0" smtClean="0">
                          <a:effectLst/>
                        </a:rPr>
                        <a:t>Signage for Lucan/</a:t>
                      </a:r>
                      <a:r>
                        <a:rPr lang="en-IE" sz="1800" u="none" strike="noStrike" dirty="0" err="1" smtClean="0">
                          <a:effectLst/>
                        </a:rPr>
                        <a:t>Palmerstown</a:t>
                      </a:r>
                      <a:r>
                        <a:rPr lang="en-IE" sz="1800" u="none" strike="noStrike" dirty="0" smtClean="0">
                          <a:effectLst/>
                        </a:rPr>
                        <a:t> and</a:t>
                      </a:r>
                      <a:r>
                        <a:rPr lang="en-IE" sz="1800" u="none" strike="noStrike" baseline="0" dirty="0" smtClean="0">
                          <a:effectLst/>
                        </a:rPr>
                        <a:t> Development of</a:t>
                      </a:r>
                      <a:r>
                        <a:rPr lang="en-IE" sz="1800" u="none" strike="noStrike" dirty="0" smtClean="0">
                          <a:effectLst/>
                        </a:rPr>
                        <a:t> </a:t>
                      </a:r>
                      <a:r>
                        <a:rPr lang="en-IE" sz="1800" u="none" strike="noStrike" dirty="0">
                          <a:effectLst/>
                        </a:rPr>
                        <a:t>Food Offering in Lucan 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SDCC  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</a:tr>
              <a:tr h="50083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>
                          <a:effectLst/>
                        </a:rPr>
                        <a:t>Branding: “Liffey Valley Way”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1800" u="none" strike="noStrike" dirty="0" smtClean="0">
                          <a:effectLst/>
                        </a:rPr>
                        <a:t>SDCC/FCC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0" marR="9310" marT="931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88607"/>
              </p:ext>
            </p:extLst>
          </p:nvPr>
        </p:nvGraphicFramePr>
        <p:xfrm>
          <a:off x="444864" y="1268760"/>
          <a:ext cx="8235768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7032"/>
                <a:gridCol w="3538736"/>
              </a:tblGrid>
              <a:tr h="7200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2800" b="1" kern="1200" spc="-100" baseline="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Initial Actions</a:t>
                      </a:r>
                      <a:r>
                        <a:rPr lang="en-IE" sz="2800" b="1" kern="1200" spc="-100" baseline="0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3200" b="1" kern="1200" spc="-100" baseline="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Implementation</a:t>
                      </a:r>
                      <a:endParaRPr lang="en-IE" sz="3200" b="1" kern="1200" spc="-100" baseline="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4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Connecting Places and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29600" cy="4718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 smtClean="0"/>
              <a:t>Potential Opportunities:</a:t>
            </a:r>
          </a:p>
          <a:p>
            <a:pPr marL="0" indent="0">
              <a:buNone/>
            </a:pPr>
            <a:endParaRPr lang="en-GB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Feasibility </a:t>
            </a:r>
            <a:r>
              <a:rPr lang="en-GB" sz="2000" dirty="0"/>
              <a:t>Study of Liffey </a:t>
            </a:r>
            <a:r>
              <a:rPr lang="en-GB" sz="2000" dirty="0" smtClean="0"/>
              <a:t>Crossings at: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 dirty="0" err="1" smtClean="0"/>
              <a:t>Waterstown</a:t>
            </a:r>
            <a:r>
              <a:rPr lang="en-GB" sz="2000" dirty="0" smtClean="0"/>
              <a:t>, Palmerstown or St Catherine’s Park</a:t>
            </a:r>
          </a:p>
          <a:p>
            <a:pPr marL="274320" lvl="1" indent="0"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Develop </a:t>
            </a:r>
            <a:r>
              <a:rPr lang="en-GB" sz="2000" dirty="0" smtClean="0"/>
              <a:t>Mill Race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Examine Access/Egress Options: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 dirty="0" smtClean="0"/>
              <a:t>Wren’s Nest Weir/Sluice Weir/ </a:t>
            </a:r>
            <a:r>
              <a:rPr lang="en-GB" sz="2000" dirty="0" err="1" smtClean="0"/>
              <a:t>Waterstown</a:t>
            </a:r>
            <a:r>
              <a:rPr lang="en-GB" sz="2000" dirty="0" smtClean="0"/>
              <a:t> Park</a:t>
            </a:r>
            <a:endParaRPr lang="en-GB" sz="2000" dirty="0"/>
          </a:p>
          <a:p>
            <a:pPr marL="274320" lvl="1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River access </a:t>
            </a:r>
            <a:r>
              <a:rPr lang="en-GB" sz="2000" dirty="0"/>
              <a:t>route </a:t>
            </a:r>
            <a:r>
              <a:rPr lang="en-GB" sz="2000" dirty="0" smtClean="0"/>
              <a:t>at Hermitage( and Parking)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Explore suitable locations for bunk house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Investigate Greenway potential on south side of River Liffey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68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4857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83207"/>
              </p:ext>
            </p:extLst>
          </p:nvPr>
        </p:nvGraphicFramePr>
        <p:xfrm>
          <a:off x="0" y="0"/>
          <a:ext cx="9252520" cy="6077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0504"/>
                <a:gridCol w="1312328"/>
                <a:gridCol w="1239844"/>
                <a:gridCol w="1239844"/>
              </a:tblGrid>
              <a:tr h="22865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3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Connecting Places &amp; People: Initial Priorities</a:t>
                      </a:r>
                      <a:endParaRPr lang="en-IE" sz="32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IE" sz="3200" b="1" kern="1200" spc="-100" baseline="0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1</a:t>
                      </a:r>
                      <a:b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20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1-2)</a:t>
                      </a:r>
                      <a:b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en-IE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  <a:b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20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3-4)</a:t>
                      </a:r>
                      <a:b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€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3</a:t>
                      </a:r>
                      <a:b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20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5-6)</a:t>
                      </a:r>
                      <a:b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€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75248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u="none" strike="noStrike" dirty="0">
                          <a:effectLst/>
                        </a:rPr>
                        <a:t>Strategic Canal </a:t>
                      </a:r>
                      <a:r>
                        <a:rPr lang="en-IE" sz="2000" u="none" strike="noStrike" dirty="0" smtClean="0">
                          <a:effectLst/>
                        </a:rPr>
                        <a:t>Linkage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 smtClean="0">
                          <a:effectLst/>
                        </a:rPr>
                        <a:t>tbc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>
                          <a:effectLst/>
                        </a:rPr>
                        <a:t>tbc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>
                          <a:effectLst/>
                        </a:rPr>
                        <a:t> 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248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u="none" strike="noStrike" dirty="0" err="1" smtClean="0">
                          <a:effectLst/>
                        </a:rPr>
                        <a:t>Waterstown</a:t>
                      </a:r>
                      <a:r>
                        <a:rPr lang="en-IE" sz="2000" u="none" strike="noStrike" dirty="0" smtClean="0">
                          <a:effectLst/>
                        </a:rPr>
                        <a:t>/St</a:t>
                      </a:r>
                      <a:r>
                        <a:rPr lang="en-IE" sz="2000" u="none" strike="noStrike" dirty="0">
                          <a:effectLst/>
                        </a:rPr>
                        <a:t>. </a:t>
                      </a:r>
                      <a:r>
                        <a:rPr lang="en-IE" sz="2000" u="none" strike="noStrike" dirty="0" smtClean="0">
                          <a:effectLst/>
                        </a:rPr>
                        <a:t>Catherine‘s Play</a:t>
                      </a:r>
                      <a:r>
                        <a:rPr lang="en-IE" sz="2000" u="none" strike="noStrike" baseline="0" dirty="0" smtClean="0">
                          <a:effectLst/>
                        </a:rPr>
                        <a:t> Facilities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 smtClean="0">
                          <a:effectLst/>
                        </a:rPr>
                        <a:t>€248k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248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u="none" strike="noStrike" dirty="0">
                          <a:effectLst/>
                        </a:rPr>
                        <a:t>Feasibility Study Shackleton Mill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 smtClean="0">
                          <a:effectLst/>
                        </a:rPr>
                        <a:t>€25k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5248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u="none" strike="noStrike" dirty="0">
                          <a:effectLst/>
                        </a:rPr>
                        <a:t>Report on Guinness / Silver Bridge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 smtClean="0">
                          <a:effectLst/>
                        </a:rPr>
                        <a:t>€25k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>
                          <a:effectLst/>
                        </a:rPr>
                        <a:t> 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>
                          <a:effectLst/>
                        </a:rPr>
                        <a:t> 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80739">
                <a:tc>
                  <a:txBody>
                    <a:bodyPr/>
                    <a:lstStyle/>
                    <a:p>
                      <a:pPr algn="l" rtl="0" fontAlgn="b"/>
                      <a:r>
                        <a:rPr lang="en-IE" sz="2000" u="none" strike="noStrike" dirty="0" smtClean="0">
                          <a:effectLst/>
                        </a:rPr>
                        <a:t>Wayfinding Signage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€40K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€40K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1" u="none" strike="noStrike" dirty="0">
                          <a:effectLst/>
                        </a:rPr>
                        <a:t> 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05" y="1454303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 smtClean="0"/>
              <a:t>Activities </a:t>
            </a:r>
            <a:r>
              <a:rPr lang="en-GB" b="1" i="1" dirty="0"/>
              <a:t>aimed at families, individuals </a:t>
            </a:r>
            <a:r>
              <a:rPr lang="en-GB" b="1" i="1" dirty="0" smtClean="0"/>
              <a:t>&amp; groups </a:t>
            </a:r>
            <a:r>
              <a:rPr lang="en-GB" b="1" i="1" dirty="0"/>
              <a:t>to increase health and wellbeing. </a:t>
            </a:r>
            <a:endParaRPr lang="en-GB" b="1" i="1" dirty="0" smtClean="0"/>
          </a:p>
          <a:p>
            <a:pPr marL="0" indent="0">
              <a:buNone/>
            </a:pPr>
            <a:endParaRPr lang="en-GB" b="1" i="1" dirty="0"/>
          </a:p>
          <a:p>
            <a:r>
              <a:rPr lang="en-GB" sz="1800" dirty="0" smtClean="0"/>
              <a:t>Introductory </a:t>
            </a:r>
            <a:r>
              <a:rPr lang="en-GB" sz="1800" dirty="0"/>
              <a:t>on-water </a:t>
            </a:r>
            <a:r>
              <a:rPr lang="en-GB" sz="1800" dirty="0" smtClean="0"/>
              <a:t>activities through network </a:t>
            </a:r>
            <a:r>
              <a:rPr lang="en-GB" sz="1800" dirty="0"/>
              <a:t>of clubs, </a:t>
            </a:r>
            <a:r>
              <a:rPr lang="en-GB" sz="1800" dirty="0" smtClean="0"/>
              <a:t>agencies, businesses; </a:t>
            </a:r>
            <a:endParaRPr lang="en-GB" sz="1800" dirty="0"/>
          </a:p>
          <a:p>
            <a:r>
              <a:rPr lang="en-GB" sz="1800" dirty="0" smtClean="0"/>
              <a:t>Adventure </a:t>
            </a:r>
            <a:r>
              <a:rPr lang="en-GB" sz="1800" dirty="0"/>
              <a:t>race </a:t>
            </a:r>
            <a:r>
              <a:rPr lang="en-GB" sz="1800" dirty="0" smtClean="0"/>
              <a:t>events &amp; walking </a:t>
            </a:r>
            <a:r>
              <a:rPr lang="en-GB" sz="1800" dirty="0"/>
              <a:t>groups </a:t>
            </a:r>
            <a:r>
              <a:rPr lang="en-GB" sz="1800" dirty="0" smtClean="0"/>
              <a:t>/programmes</a:t>
            </a:r>
            <a:r>
              <a:rPr lang="en-GB" sz="1800" dirty="0"/>
              <a:t>.</a:t>
            </a:r>
          </a:p>
          <a:p>
            <a:r>
              <a:rPr lang="en-GB" sz="1800" dirty="0" smtClean="0"/>
              <a:t>Park </a:t>
            </a:r>
            <a:r>
              <a:rPr lang="en-GB" sz="1800" dirty="0"/>
              <a:t>Run </a:t>
            </a:r>
            <a:r>
              <a:rPr lang="en-GB" sz="1800" dirty="0" smtClean="0"/>
              <a:t>/ Operation Transformation. 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98106" y="4183194"/>
            <a:ext cx="7347788" cy="2674806"/>
            <a:chOff x="755576" y="543637"/>
            <a:chExt cx="7347788" cy="2674806"/>
          </a:xfrm>
        </p:grpSpPr>
        <p:pic>
          <p:nvPicPr>
            <p:cNvPr id="5" name="Picture 4" descr="Image result for family canoei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43637"/>
              <a:ext cx="3250565" cy="2166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Image result for family canoei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46812"/>
              <a:ext cx="3675380" cy="216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149"/>
            <p:cNvSpPr txBox="1"/>
            <p:nvPr/>
          </p:nvSpPr>
          <p:spPr>
            <a:xfrm>
              <a:off x="1691680" y="2744098"/>
              <a:ext cx="5810250" cy="47434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Examples of family friendly water-based activities that could be available at ‘Waterstown River Park’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Education and Special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6327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 smtClean="0"/>
              <a:t>Programmes &amp; activities </a:t>
            </a:r>
            <a:r>
              <a:rPr lang="en-GB" b="1" i="1" dirty="0"/>
              <a:t>using </a:t>
            </a:r>
            <a:r>
              <a:rPr lang="en-GB" b="1" i="1" dirty="0" smtClean="0"/>
              <a:t>rivers/parks </a:t>
            </a:r>
            <a:r>
              <a:rPr lang="en-GB" b="1" i="1" dirty="0"/>
              <a:t>as </a:t>
            </a:r>
            <a:r>
              <a:rPr lang="en-GB" b="1" i="1" dirty="0" smtClean="0"/>
              <a:t>natural </a:t>
            </a:r>
            <a:r>
              <a:rPr lang="en-GB" b="1" i="1" dirty="0"/>
              <a:t>‘classroom</a:t>
            </a:r>
            <a:r>
              <a:rPr lang="en-GB" b="1" i="1" dirty="0" smtClean="0"/>
              <a:t>’</a:t>
            </a:r>
            <a:endParaRPr lang="en-GB" b="1" i="1" dirty="0"/>
          </a:p>
          <a:p>
            <a:r>
              <a:rPr lang="en-GB" sz="1800" dirty="0" smtClean="0"/>
              <a:t>‘</a:t>
            </a:r>
            <a:r>
              <a:rPr lang="en-GB" sz="1800" dirty="0"/>
              <a:t>Something Fishy’ educational </a:t>
            </a:r>
            <a:r>
              <a:rPr lang="en-GB" sz="1800" dirty="0" smtClean="0"/>
              <a:t>programme / Dublin </a:t>
            </a:r>
            <a:r>
              <a:rPr lang="en-GB" sz="1800" dirty="0"/>
              <a:t>Angling </a:t>
            </a:r>
            <a:r>
              <a:rPr lang="en-GB" sz="1800" dirty="0" smtClean="0"/>
              <a:t>initiative </a:t>
            </a:r>
            <a:r>
              <a:rPr lang="en-GB" sz="1800" dirty="0"/>
              <a:t>/ River Liffey Clean Up </a:t>
            </a:r>
            <a:r>
              <a:rPr lang="en-GB" sz="1800" dirty="0" smtClean="0"/>
              <a:t>Days</a:t>
            </a:r>
          </a:p>
          <a:p>
            <a:endParaRPr lang="en-GB" sz="1800" dirty="0"/>
          </a:p>
          <a:p>
            <a:r>
              <a:rPr lang="en-GB" sz="1800" dirty="0" smtClean="0"/>
              <a:t>Green </a:t>
            </a:r>
            <a:r>
              <a:rPr lang="en-GB" sz="1800" dirty="0"/>
              <a:t>Schools </a:t>
            </a:r>
            <a:r>
              <a:rPr lang="en-GB" sz="1800" dirty="0" smtClean="0"/>
              <a:t>Programme / Area Conservation Group</a:t>
            </a:r>
          </a:p>
          <a:p>
            <a:endParaRPr lang="en-GB" sz="1800" dirty="0"/>
          </a:p>
          <a:p>
            <a:r>
              <a:rPr lang="en-GB" sz="1800" dirty="0"/>
              <a:t>Nature/Wildlife photography </a:t>
            </a:r>
            <a:r>
              <a:rPr lang="en-GB" sz="1800" dirty="0" smtClean="0"/>
              <a:t>&amp; Backwoods </a:t>
            </a:r>
            <a:r>
              <a:rPr lang="en-GB" sz="1800" dirty="0"/>
              <a:t>Cooking and Bush </a:t>
            </a:r>
            <a:r>
              <a:rPr lang="en-GB" sz="1800" dirty="0" smtClean="0"/>
              <a:t>Craft courses</a:t>
            </a:r>
            <a:endParaRPr lang="en-GB" sz="18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0872" y="429309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Community Events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56668"/>
            <a:ext cx="8507288" cy="1400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i="1" dirty="0" smtClean="0"/>
              <a:t>Support &amp; develop festivals/events</a:t>
            </a:r>
            <a:endParaRPr lang="en-GB" i="1" dirty="0" smtClean="0"/>
          </a:p>
          <a:p>
            <a:r>
              <a:rPr lang="en-GB" sz="1800" dirty="0" smtClean="0"/>
              <a:t>Develop River Liffey Valley Festival event</a:t>
            </a:r>
          </a:p>
          <a:p>
            <a:r>
              <a:rPr lang="en-GB" sz="1800" dirty="0" smtClean="0"/>
              <a:t>Support for local community &amp; activity events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5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Summary/Estimate Costings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025309"/>
              </p:ext>
            </p:extLst>
          </p:nvPr>
        </p:nvGraphicFramePr>
        <p:xfrm>
          <a:off x="457200" y="1600200"/>
          <a:ext cx="8229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Theme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Cost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Connecting Places &amp; People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2,600,000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Active People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180,000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Educatio</a:t>
                      </a:r>
                      <a:r>
                        <a:rPr lang="en-IE" baseline="0" dirty="0" smtClean="0"/>
                        <a:t>n and Special Interest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165,000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Community and Complementing</a:t>
                      </a:r>
                      <a:r>
                        <a:rPr lang="en-IE" baseline="0" dirty="0" smtClean="0"/>
                        <a:t> Project work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120,000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09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6525</TotalTime>
  <Words>393</Words>
  <Application>Microsoft Office PowerPoint</Application>
  <PresentationFormat>On-screen Show (4:3)</PresentationFormat>
  <Paragraphs>114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Clarity</vt:lpstr>
      <vt:lpstr>Liffey Valley Cluster   South Dublin Tourism Strategy</vt:lpstr>
      <vt:lpstr>PowerPoint Presentation</vt:lpstr>
      <vt:lpstr>Main Themes of Study</vt:lpstr>
      <vt:lpstr>Connecting Places and People</vt:lpstr>
      <vt:lpstr>Connecting Places and People</vt:lpstr>
      <vt:lpstr> </vt:lpstr>
      <vt:lpstr>Active People</vt:lpstr>
      <vt:lpstr>Education and Special Interest</vt:lpstr>
      <vt:lpstr>Summary/Estimate Costings</vt:lpstr>
      <vt:lpstr>South Dublin - Next Steps…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Liffey Blueway Research Survey</dc:title>
  <dc:creator>Siobhan Poulter</dc:creator>
  <cp:lastModifiedBy>Elaine Leech</cp:lastModifiedBy>
  <cp:revision>173</cp:revision>
  <cp:lastPrinted>2018-02-26T14:12:07Z</cp:lastPrinted>
  <dcterms:created xsi:type="dcterms:W3CDTF">2016-12-30T12:55:33Z</dcterms:created>
  <dcterms:modified xsi:type="dcterms:W3CDTF">2018-03-20T16:02:21Z</dcterms:modified>
</cp:coreProperties>
</file>