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2" r:id="rId4"/>
    <p:sldId id="263" r:id="rId5"/>
    <p:sldId id="264" r:id="rId6"/>
    <p:sldId id="256" r:id="rId7"/>
    <p:sldId id="257" r:id="rId8"/>
    <p:sldId id="25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D475-0390-470B-B244-05D18B633299}" type="datetimeFigureOut">
              <a:rPr lang="en-IE" smtClean="0"/>
              <a:t>13/02/2018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9AAA-8472-43B1-8A97-7365329E482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27437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D475-0390-470B-B244-05D18B633299}" type="datetimeFigureOut">
              <a:rPr lang="en-IE" smtClean="0"/>
              <a:t>13/02/2018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9AAA-8472-43B1-8A97-7365329E482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82717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D475-0390-470B-B244-05D18B633299}" type="datetimeFigureOut">
              <a:rPr lang="en-IE" smtClean="0"/>
              <a:t>13/02/2018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9AAA-8472-43B1-8A97-7365329E482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52785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D475-0390-470B-B244-05D18B633299}" type="datetimeFigureOut">
              <a:rPr lang="en-IE" smtClean="0"/>
              <a:t>13/02/2018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9AAA-8472-43B1-8A97-7365329E482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48762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D475-0390-470B-B244-05D18B633299}" type="datetimeFigureOut">
              <a:rPr lang="en-IE" smtClean="0"/>
              <a:t>13/02/2018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9AAA-8472-43B1-8A97-7365329E482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51644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D475-0390-470B-B244-05D18B633299}" type="datetimeFigureOut">
              <a:rPr lang="en-IE" smtClean="0"/>
              <a:t>13/02/2018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9AAA-8472-43B1-8A97-7365329E482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01009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D475-0390-470B-B244-05D18B633299}" type="datetimeFigureOut">
              <a:rPr lang="en-IE" smtClean="0"/>
              <a:t>13/02/2018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9AAA-8472-43B1-8A97-7365329E482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06710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D475-0390-470B-B244-05D18B633299}" type="datetimeFigureOut">
              <a:rPr lang="en-IE" smtClean="0"/>
              <a:t>13/02/2018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9AAA-8472-43B1-8A97-7365329E482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9167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D475-0390-470B-B244-05D18B633299}" type="datetimeFigureOut">
              <a:rPr lang="en-IE" smtClean="0"/>
              <a:t>13/02/2018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9AAA-8472-43B1-8A97-7365329E482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90742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D475-0390-470B-B244-05D18B633299}" type="datetimeFigureOut">
              <a:rPr lang="en-IE" smtClean="0"/>
              <a:t>13/02/2018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9AAA-8472-43B1-8A97-7365329E482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64695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D475-0390-470B-B244-05D18B633299}" type="datetimeFigureOut">
              <a:rPr lang="en-IE" smtClean="0"/>
              <a:t>13/02/2018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9AAA-8472-43B1-8A97-7365329E482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74782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1D475-0390-470B-B244-05D18B633299}" type="datetimeFigureOut">
              <a:rPr lang="en-IE" smtClean="0"/>
              <a:t>13/02/2018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B9AAA-8472-43B1-8A97-7365329E482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54252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297" y="129204"/>
            <a:ext cx="11121054" cy="644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10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479" y="290513"/>
            <a:ext cx="11306567" cy="613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294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59" y="276281"/>
            <a:ext cx="11209749" cy="629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986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85" y="178397"/>
            <a:ext cx="11507266" cy="650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653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618" y="290512"/>
            <a:ext cx="11227006" cy="630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815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064" y="120169"/>
            <a:ext cx="11392348" cy="662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243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52" y="96563"/>
            <a:ext cx="11747351" cy="599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49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2319" y="211978"/>
            <a:ext cx="11494123" cy="652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01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South Dublin County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Colm Ward</dc:creator>
  <cp:lastModifiedBy>Colm Ward</cp:lastModifiedBy>
  <cp:revision>6</cp:revision>
  <dcterms:created xsi:type="dcterms:W3CDTF">2018-02-13T15:24:31Z</dcterms:created>
  <dcterms:modified xsi:type="dcterms:W3CDTF">2018-02-13T19:26:47Z</dcterms:modified>
</cp:coreProperties>
</file>