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ACCC-99B1-48EF-B5EE-19B18A89DBE9}" type="datetimeFigureOut">
              <a:rPr lang="en-IE" smtClean="0"/>
              <a:t>08/02/2018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52F1-E9C5-45A4-9D0C-27DB419500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99938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ACCC-99B1-48EF-B5EE-19B18A89DBE9}" type="datetimeFigureOut">
              <a:rPr lang="en-IE" smtClean="0"/>
              <a:t>08/02/2018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52F1-E9C5-45A4-9D0C-27DB419500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21997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ACCC-99B1-48EF-B5EE-19B18A89DBE9}" type="datetimeFigureOut">
              <a:rPr lang="en-IE" smtClean="0"/>
              <a:t>08/02/2018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52F1-E9C5-45A4-9D0C-27DB419500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36452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ACCC-99B1-48EF-B5EE-19B18A89DBE9}" type="datetimeFigureOut">
              <a:rPr lang="en-IE" smtClean="0"/>
              <a:t>08/02/2018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52F1-E9C5-45A4-9D0C-27DB419500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1039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ACCC-99B1-48EF-B5EE-19B18A89DBE9}" type="datetimeFigureOut">
              <a:rPr lang="en-IE" smtClean="0"/>
              <a:t>08/02/2018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52F1-E9C5-45A4-9D0C-27DB419500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2867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ACCC-99B1-48EF-B5EE-19B18A89DBE9}" type="datetimeFigureOut">
              <a:rPr lang="en-IE" smtClean="0"/>
              <a:t>08/02/2018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52F1-E9C5-45A4-9D0C-27DB419500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3914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ACCC-99B1-48EF-B5EE-19B18A89DBE9}" type="datetimeFigureOut">
              <a:rPr lang="en-IE" smtClean="0"/>
              <a:t>08/02/2018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52F1-E9C5-45A4-9D0C-27DB419500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87780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ACCC-99B1-48EF-B5EE-19B18A89DBE9}" type="datetimeFigureOut">
              <a:rPr lang="en-IE" smtClean="0"/>
              <a:t>08/02/2018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52F1-E9C5-45A4-9D0C-27DB419500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561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ACCC-99B1-48EF-B5EE-19B18A89DBE9}" type="datetimeFigureOut">
              <a:rPr lang="en-IE" smtClean="0"/>
              <a:t>08/02/2018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52F1-E9C5-45A4-9D0C-27DB419500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2961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ACCC-99B1-48EF-B5EE-19B18A89DBE9}" type="datetimeFigureOut">
              <a:rPr lang="en-IE" smtClean="0"/>
              <a:t>08/02/2018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52F1-E9C5-45A4-9D0C-27DB419500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11039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EACCC-99B1-48EF-B5EE-19B18A89DBE9}" type="datetimeFigureOut">
              <a:rPr lang="en-IE" smtClean="0"/>
              <a:t>08/02/2018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52F1-E9C5-45A4-9D0C-27DB419500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35796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EACCC-99B1-48EF-B5EE-19B18A89DBE9}" type="datetimeFigureOut">
              <a:rPr lang="en-IE" smtClean="0"/>
              <a:t>08/02/2018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752F1-E9C5-45A4-9D0C-27DB419500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3469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Sample Merchandise</a:t>
            </a:r>
            <a:endParaRPr lang="en-IE" dirty="0"/>
          </a:p>
        </p:txBody>
      </p:sp>
      <p:pic>
        <p:nvPicPr>
          <p:cNvPr id="12" name="Content Placeholder 11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57179" y="1825625"/>
            <a:ext cx="3743641" cy="4351338"/>
          </a:xfrm>
          <a:prstGeom prst="rect">
            <a:avLst/>
          </a:prstGeom>
        </p:spPr>
      </p:pic>
      <p:pic>
        <p:nvPicPr>
          <p:cNvPr id="13" name="Content Placeholder 12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47933" y="1825625"/>
            <a:ext cx="443013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44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Sample Merchandise</a:t>
            </a:r>
            <a:endParaRPr lang="en-IE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7082" y="1825625"/>
            <a:ext cx="4003835" cy="4351338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49125" y="1825625"/>
            <a:ext cx="342774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8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Sample Merchandise</vt:lpstr>
      <vt:lpstr>Sample Merchandise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Merchandise</dc:title>
  <dc:creator>Elaine Leech</dc:creator>
  <cp:lastModifiedBy>Elaine Leech</cp:lastModifiedBy>
  <cp:revision>1</cp:revision>
  <dcterms:created xsi:type="dcterms:W3CDTF">2018-02-08T11:05:44Z</dcterms:created>
  <dcterms:modified xsi:type="dcterms:W3CDTF">2018-02-08T11:06:58Z</dcterms:modified>
</cp:coreProperties>
</file>