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ACCC-99B1-48EF-B5EE-19B18A89DBE9}" type="datetimeFigureOut">
              <a:rPr lang="en-IE" smtClean="0"/>
              <a:t>08/02/2018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52F1-E9C5-45A4-9D0C-27DB419500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9993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ACCC-99B1-48EF-B5EE-19B18A89DBE9}" type="datetimeFigureOut">
              <a:rPr lang="en-IE" smtClean="0"/>
              <a:t>08/02/2018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52F1-E9C5-45A4-9D0C-27DB419500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199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ACCC-99B1-48EF-B5EE-19B18A89DBE9}" type="datetimeFigureOut">
              <a:rPr lang="en-IE" smtClean="0"/>
              <a:t>08/02/2018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52F1-E9C5-45A4-9D0C-27DB419500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645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ACCC-99B1-48EF-B5EE-19B18A89DBE9}" type="datetimeFigureOut">
              <a:rPr lang="en-IE" smtClean="0"/>
              <a:t>08/02/2018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52F1-E9C5-45A4-9D0C-27DB419500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1039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ACCC-99B1-48EF-B5EE-19B18A89DBE9}" type="datetimeFigureOut">
              <a:rPr lang="en-IE" smtClean="0"/>
              <a:t>08/02/2018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52F1-E9C5-45A4-9D0C-27DB419500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286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ACCC-99B1-48EF-B5EE-19B18A89DBE9}" type="datetimeFigureOut">
              <a:rPr lang="en-IE" smtClean="0"/>
              <a:t>08/02/2018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52F1-E9C5-45A4-9D0C-27DB419500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914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ACCC-99B1-48EF-B5EE-19B18A89DBE9}" type="datetimeFigureOut">
              <a:rPr lang="en-IE" smtClean="0"/>
              <a:t>08/02/2018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52F1-E9C5-45A4-9D0C-27DB419500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778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ACCC-99B1-48EF-B5EE-19B18A89DBE9}" type="datetimeFigureOut">
              <a:rPr lang="en-IE" smtClean="0"/>
              <a:t>08/02/2018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52F1-E9C5-45A4-9D0C-27DB419500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56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ACCC-99B1-48EF-B5EE-19B18A89DBE9}" type="datetimeFigureOut">
              <a:rPr lang="en-IE" smtClean="0"/>
              <a:t>08/02/2018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52F1-E9C5-45A4-9D0C-27DB419500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296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ACCC-99B1-48EF-B5EE-19B18A89DBE9}" type="datetimeFigureOut">
              <a:rPr lang="en-IE" smtClean="0"/>
              <a:t>08/02/2018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52F1-E9C5-45A4-9D0C-27DB419500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103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ACCC-99B1-48EF-B5EE-19B18A89DBE9}" type="datetimeFigureOut">
              <a:rPr lang="en-IE" smtClean="0"/>
              <a:t>08/02/2018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52F1-E9C5-45A4-9D0C-27DB419500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579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EACCC-99B1-48EF-B5EE-19B18A89DBE9}" type="datetimeFigureOut">
              <a:rPr lang="en-IE" smtClean="0"/>
              <a:t>08/02/2018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752F1-E9C5-45A4-9D0C-27DB419500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469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Sample Merchandise</a:t>
            </a:r>
            <a:endParaRPr lang="en-IE" dirty="0"/>
          </a:p>
        </p:txBody>
      </p:sp>
      <p:pic>
        <p:nvPicPr>
          <p:cNvPr id="12" name="Content Placeholder 11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57179" y="1825625"/>
            <a:ext cx="3743641" cy="4351338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47933" y="1825625"/>
            <a:ext cx="443013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4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Sample Merchandise</a:t>
            </a:r>
            <a:endParaRPr lang="en-IE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7082" y="1825625"/>
            <a:ext cx="4003835" cy="435133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49125" y="1825625"/>
            <a:ext cx="34277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8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Sample Merchandise</vt:lpstr>
      <vt:lpstr>Sample Merchandise</vt:lpstr>
    </vt:vector>
  </TitlesOfParts>
  <Company>South Dublin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Merchandise</dc:title>
  <dc:creator>Elaine Leech</dc:creator>
  <cp:lastModifiedBy>Elaine Leech</cp:lastModifiedBy>
  <cp:revision>1</cp:revision>
  <dcterms:created xsi:type="dcterms:W3CDTF">2018-02-08T11:05:44Z</dcterms:created>
  <dcterms:modified xsi:type="dcterms:W3CDTF">2018-02-08T11:06:58Z</dcterms:modified>
</cp:coreProperties>
</file>