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60" r:id="rId2"/>
    <p:sldMasterId id="2147483672" r:id="rId3"/>
    <p:sldMasterId id="2147483673" r:id="rId4"/>
  </p:sldMasterIdLst>
  <p:notesMasterIdLst>
    <p:notesMasterId r:id="rId22"/>
  </p:notesMasterIdLst>
  <p:sldIdLst>
    <p:sldId id="256" r:id="rId5"/>
    <p:sldId id="257" r:id="rId6"/>
    <p:sldId id="270" r:id="rId7"/>
    <p:sldId id="268" r:id="rId8"/>
    <p:sldId id="272" r:id="rId9"/>
    <p:sldId id="258" r:id="rId10"/>
    <p:sldId id="259" r:id="rId11"/>
    <p:sldId id="260" r:id="rId12"/>
    <p:sldId id="269" r:id="rId13"/>
    <p:sldId id="273" r:id="rId14"/>
    <p:sldId id="262" r:id="rId15"/>
    <p:sldId id="271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'Emission Targets'!$A$13</c:f>
              <c:strCache>
                <c:ptCount val="1"/>
                <c:pt idx="0">
                  <c:v>Municipal Buildings/ Facilities</c:v>
                </c:pt>
              </c:strCache>
            </c:strRef>
          </c:tx>
          <c:spPr>
            <a:solidFill>
              <a:srgbClr val="19398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9398A"/>
              </a:solidFill>
            </c:spPr>
            <c:extLst>
              <c:ext xmlns:c16="http://schemas.microsoft.com/office/drawing/2014/chart" uri="{C3380CC4-5D6E-409C-BE32-E72D297353CC}">
                <c16:uniqueId val="{00000001-BA24-4D68-9874-833142D90C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A24-4D68-9874-833142D90C0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A24-4D68-9874-833142D90C0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A24-4D68-9874-833142D90C0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A24-4D68-9874-833142D90C0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A24-4D68-9874-833142D90C0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A24-4D68-9874-833142D90C0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A24-4D68-9874-833142D90C0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A24-4D68-9874-833142D90C0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A24-4D68-9874-833142D90C0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A24-4D68-9874-833142D90C0C}"/>
              </c:ext>
            </c:extLst>
          </c:dPt>
          <c:cat>
            <c:numRef>
              <c:f>'Emission Targets'!$B$5:$I$5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'Emission Targets'!$B$8:$I$8</c:f>
              <c:numCache>
                <c:formatCode>_-* #,##0_-;\-* #,##0_-;_-* "-"??_-;_-@_-</c:formatCode>
                <c:ptCount val="8"/>
                <c:pt idx="0">
                  <c:v>6635.1433162000003</c:v>
                </c:pt>
                <c:pt idx="1">
                  <c:v>6199.3384370000003</c:v>
                </c:pt>
                <c:pt idx="2">
                  <c:v>5470.5366167000002</c:v>
                </c:pt>
                <c:pt idx="3">
                  <c:v>5796.5181757</c:v>
                </c:pt>
                <c:pt idx="4">
                  <c:v>5647.7934457000001</c:v>
                </c:pt>
                <c:pt idx="5">
                  <c:v>5599.3355771000015</c:v>
                </c:pt>
                <c:pt idx="6">
                  <c:v>5245.6611859999994</c:v>
                </c:pt>
                <c:pt idx="7">
                  <c:v>5423.0307814999996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24-4D68-9874-833142D90C0C}"/>
            </c:ext>
          </c:extLst>
        </c:ser>
        <c:ser>
          <c:idx val="1"/>
          <c:order val="1"/>
          <c:tx>
            <c:strRef>
              <c:f>'Emission Targets'!$A$14</c:f>
              <c:strCache>
                <c:ptCount val="1"/>
                <c:pt idx="0">
                  <c:v>Public Lighting </c:v>
                </c:pt>
              </c:strCache>
            </c:strRef>
          </c:tx>
          <c:spPr>
            <a:solidFill>
              <a:srgbClr val="00A4E4"/>
            </a:solidFill>
          </c:spPr>
          <c:invertIfNegative val="0"/>
          <c:cat>
            <c:numRef>
              <c:f>'Emission Targets'!$B$5:$I$5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'Emission Targets'!$B$9:$I$9</c:f>
              <c:numCache>
                <c:formatCode>_-* #,##0_-;\-* #,##0_-;_-* "-"??_-;_-@_-</c:formatCode>
                <c:ptCount val="8"/>
                <c:pt idx="0">
                  <c:v>6342.0071751999994</c:v>
                </c:pt>
                <c:pt idx="1">
                  <c:v>6370.7528148000001</c:v>
                </c:pt>
                <c:pt idx="2">
                  <c:v>5806.5127632000003</c:v>
                </c:pt>
                <c:pt idx="3">
                  <c:v>6316.272696</c:v>
                </c:pt>
                <c:pt idx="4">
                  <c:v>5516.0181265000001</c:v>
                </c:pt>
                <c:pt idx="5">
                  <c:v>5370.9606240000003</c:v>
                </c:pt>
                <c:pt idx="6">
                  <c:v>5541.58979</c:v>
                </c:pt>
                <c:pt idx="7">
                  <c:v>5544.7874900000006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24-4D68-9874-833142D90C0C}"/>
            </c:ext>
          </c:extLst>
        </c:ser>
        <c:ser>
          <c:idx val="2"/>
          <c:order val="2"/>
          <c:tx>
            <c:strRef>
              <c:f>'Emission Targets'!$A$15</c:f>
              <c:strCache>
                <c:ptCount val="1"/>
                <c:pt idx="0">
                  <c:v>Municipal Fleet</c:v>
                </c:pt>
              </c:strCache>
            </c:strRef>
          </c:tx>
          <c:spPr>
            <a:solidFill>
              <a:srgbClr val="A0CF67"/>
            </a:solidFill>
          </c:spPr>
          <c:invertIfNegative val="0"/>
          <c:cat>
            <c:numRef>
              <c:f>'Emission Targets'!$B$5:$I$5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'Emission Targets'!$B$10:$I$10</c:f>
              <c:numCache>
                <c:formatCode>_-* #,##0_-;\-* #,##0_-;_-* "-"??_-;_-@_-</c:formatCode>
                <c:ptCount val="8"/>
                <c:pt idx="0">
                  <c:v>1329.9125999999999</c:v>
                </c:pt>
                <c:pt idx="1">
                  <c:v>1326.0610320000001</c:v>
                </c:pt>
                <c:pt idx="2">
                  <c:v>1051.7376360000001</c:v>
                </c:pt>
                <c:pt idx="3">
                  <c:v>922.38888000000009</c:v>
                </c:pt>
                <c:pt idx="4">
                  <c:v>877.93067999999994</c:v>
                </c:pt>
                <c:pt idx="5">
                  <c:v>892.55281200000002</c:v>
                </c:pt>
                <c:pt idx="6">
                  <c:v>961.98527999999999</c:v>
                </c:pt>
                <c:pt idx="7">
                  <c:v>961.64535599999999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24-4D68-9874-833142D90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3404544"/>
        <c:axId val="23406080"/>
      </c:barChart>
      <c:catAx>
        <c:axId val="234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4D4D4D"/>
                </a:solidFill>
              </a:defRPr>
            </a:pPr>
            <a:endParaRPr lang="en-US"/>
          </a:p>
        </c:txPr>
        <c:crossAx val="23406080"/>
        <c:crosses val="autoZero"/>
        <c:auto val="1"/>
        <c:lblAlgn val="ctr"/>
        <c:lblOffset val="100"/>
        <c:noMultiLvlLbl val="0"/>
      </c:catAx>
      <c:valAx>
        <c:axId val="23406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r>
                  <a:rPr lang="en-IE">
                    <a:solidFill>
                      <a:srgbClr val="4D4D4D"/>
                    </a:solidFill>
                  </a:rPr>
                  <a:t>CO</a:t>
                </a:r>
                <a:r>
                  <a:rPr lang="en-IE">
                    <a:solidFill>
                      <a:srgbClr val="4D4D4D"/>
                    </a:solidFill>
                    <a:latin typeface="Calibri"/>
                    <a:cs typeface="Calibri"/>
                  </a:rPr>
                  <a:t>₂ Emissions in tCO₂</a:t>
                </a:r>
                <a:endParaRPr lang="en-IE">
                  <a:solidFill>
                    <a:srgbClr val="4D4D4D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solidFill>
                  <a:srgbClr val="4D4D4D"/>
                </a:solidFill>
              </a:defRPr>
            </a:pPr>
            <a:endParaRPr lang="en-US"/>
          </a:p>
        </c:txPr>
        <c:crossAx val="23404544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>
                    <a:solidFill>
                      <a:srgbClr val="4D4D4D"/>
                    </a:solidFill>
                  </a:defRPr>
                </a:pPr>
                <a:endParaRPr lang="en-US"/>
              </a:p>
            </c:txPr>
          </c:dispUnitsLbl>
        </c:dispUnits>
      </c:valAx>
    </c:plotArea>
    <c:legend>
      <c:legendPos val="b"/>
      <c:overlay val="0"/>
      <c:txPr>
        <a:bodyPr/>
        <a:lstStyle/>
        <a:p>
          <a:pPr>
            <a:defRPr>
              <a:solidFill>
                <a:srgbClr val="4D4D4D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B77AB-18ED-40A1-93D4-E252200736E6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E08440-01F3-419B-9C84-1E81CF6F48EC}">
      <dgm:prSet phldrT="[Text]" custT="1"/>
      <dgm:spPr/>
      <dgm:t>
        <a:bodyPr/>
        <a:lstStyle/>
        <a:p>
          <a:r>
            <a:rPr lang="en-US" sz="1600" b="1" i="0"/>
            <a:t>EU</a:t>
          </a:r>
        </a:p>
      </dgm:t>
    </dgm:pt>
    <dgm:pt modelId="{2C0BB66C-A653-4259-B5AF-699621B0D4C5}" type="parTrans" cxnId="{61983481-5190-4365-9218-905802EF340C}">
      <dgm:prSet/>
      <dgm:spPr/>
      <dgm:t>
        <a:bodyPr/>
        <a:lstStyle/>
        <a:p>
          <a:endParaRPr lang="en-US"/>
        </a:p>
      </dgm:t>
    </dgm:pt>
    <dgm:pt modelId="{B00FC194-E186-40C2-9E5E-2C3FD92A438B}" type="sibTrans" cxnId="{61983481-5190-4365-9218-905802EF340C}">
      <dgm:prSet/>
      <dgm:spPr/>
      <dgm:t>
        <a:bodyPr/>
        <a:lstStyle/>
        <a:p>
          <a:endParaRPr lang="en-US"/>
        </a:p>
      </dgm:t>
    </dgm:pt>
    <dgm:pt modelId="{60C04D46-DEFE-4E1F-887C-A837BBEB4485}">
      <dgm:prSet phldrT="[Text]" custT="1"/>
      <dgm:spPr/>
      <dgm:t>
        <a:bodyPr/>
        <a:lstStyle/>
        <a:p>
          <a:r>
            <a:rPr lang="en-CA" sz="1600" b="1" i="0"/>
            <a:t>Climate &amp; Energy Framework</a:t>
          </a:r>
          <a:endParaRPr lang="en-US" sz="1600" b="1" i="0"/>
        </a:p>
      </dgm:t>
    </dgm:pt>
    <dgm:pt modelId="{66172B13-EEAD-4397-8912-0E3F5B07643E}" type="parTrans" cxnId="{E9506E9A-DC0B-490B-83D3-069BCA4CC746}">
      <dgm:prSet/>
      <dgm:spPr/>
      <dgm:t>
        <a:bodyPr/>
        <a:lstStyle/>
        <a:p>
          <a:endParaRPr lang="en-US"/>
        </a:p>
      </dgm:t>
    </dgm:pt>
    <dgm:pt modelId="{9CABDE77-F199-4D1C-9440-20DC2776F43C}" type="sibTrans" cxnId="{E9506E9A-DC0B-490B-83D3-069BCA4CC746}">
      <dgm:prSet/>
      <dgm:spPr/>
      <dgm:t>
        <a:bodyPr/>
        <a:lstStyle/>
        <a:p>
          <a:endParaRPr lang="en-US"/>
        </a:p>
      </dgm:t>
    </dgm:pt>
    <dgm:pt modelId="{57458D24-1357-479E-ADF1-2769E64B5C23}">
      <dgm:prSet phldrT="[Text]" custT="1"/>
      <dgm:spPr/>
      <dgm:t>
        <a:bodyPr/>
        <a:lstStyle/>
        <a:p>
          <a:r>
            <a:rPr lang="en-US" sz="1600" b="1" i="0" dirty="0"/>
            <a:t>Related Directives</a:t>
          </a:r>
        </a:p>
      </dgm:t>
    </dgm:pt>
    <dgm:pt modelId="{4C47C298-CBF5-444D-A672-271245C75F6F}" type="parTrans" cxnId="{7AAEBF88-8459-4BBE-9FB3-A5A9A39A0FC3}">
      <dgm:prSet/>
      <dgm:spPr/>
      <dgm:t>
        <a:bodyPr/>
        <a:lstStyle/>
        <a:p>
          <a:endParaRPr lang="en-US"/>
        </a:p>
      </dgm:t>
    </dgm:pt>
    <dgm:pt modelId="{C1777AD5-0B63-483E-9248-5FBC7D41A4CC}" type="sibTrans" cxnId="{7AAEBF88-8459-4BBE-9FB3-A5A9A39A0FC3}">
      <dgm:prSet/>
      <dgm:spPr/>
      <dgm:t>
        <a:bodyPr/>
        <a:lstStyle/>
        <a:p>
          <a:endParaRPr lang="en-US"/>
        </a:p>
      </dgm:t>
    </dgm:pt>
    <dgm:pt modelId="{B670B097-E6BF-416F-9552-313B9261B8F5}">
      <dgm:prSet phldrT="[Text]" custT="1"/>
      <dgm:spPr/>
      <dgm:t>
        <a:bodyPr/>
        <a:lstStyle/>
        <a:p>
          <a:r>
            <a:rPr lang="en-US" sz="1600" b="1" i="0"/>
            <a:t>National</a:t>
          </a:r>
        </a:p>
      </dgm:t>
    </dgm:pt>
    <dgm:pt modelId="{CB0A0227-FF72-4470-9552-C6F079391FEC}" type="parTrans" cxnId="{8A0DA0C7-668E-4080-9439-E22AD77441EA}">
      <dgm:prSet/>
      <dgm:spPr/>
      <dgm:t>
        <a:bodyPr/>
        <a:lstStyle/>
        <a:p>
          <a:endParaRPr lang="en-US"/>
        </a:p>
      </dgm:t>
    </dgm:pt>
    <dgm:pt modelId="{3B419CAF-234A-4C97-8552-AA1D58D75B05}" type="sibTrans" cxnId="{8A0DA0C7-668E-4080-9439-E22AD77441EA}">
      <dgm:prSet/>
      <dgm:spPr/>
      <dgm:t>
        <a:bodyPr/>
        <a:lstStyle/>
        <a:p>
          <a:endParaRPr lang="en-US"/>
        </a:p>
      </dgm:t>
    </dgm:pt>
    <dgm:pt modelId="{5BD27BF2-58A7-4244-81B8-5C8454011056}">
      <dgm:prSet phldrT="[Text]" custT="1"/>
      <dgm:spPr/>
      <dgm:t>
        <a:bodyPr/>
        <a:lstStyle/>
        <a:p>
          <a:r>
            <a:rPr lang="en-US" sz="1200" b="1" i="0" dirty="0"/>
            <a:t>National Adaptation Framework</a:t>
          </a:r>
        </a:p>
      </dgm:t>
    </dgm:pt>
    <dgm:pt modelId="{FC65AD99-E60B-412B-A4A2-B5A26729E33A}" type="parTrans" cxnId="{1F9DBBFC-CA96-421F-992D-B9939F8D7C53}">
      <dgm:prSet/>
      <dgm:spPr/>
      <dgm:t>
        <a:bodyPr/>
        <a:lstStyle/>
        <a:p>
          <a:endParaRPr lang="en-US"/>
        </a:p>
      </dgm:t>
    </dgm:pt>
    <dgm:pt modelId="{7FA02D3D-C859-4F91-9838-0E04A8B6F59C}" type="sibTrans" cxnId="{1F9DBBFC-CA96-421F-992D-B9939F8D7C53}">
      <dgm:prSet/>
      <dgm:spPr/>
      <dgm:t>
        <a:bodyPr/>
        <a:lstStyle/>
        <a:p>
          <a:endParaRPr lang="en-US"/>
        </a:p>
      </dgm:t>
    </dgm:pt>
    <dgm:pt modelId="{B3F929D7-3B02-4732-B389-59E7D82369CC}">
      <dgm:prSet phldrT="[Text]" custT="1"/>
      <dgm:spPr/>
      <dgm:t>
        <a:bodyPr/>
        <a:lstStyle/>
        <a:p>
          <a:r>
            <a:rPr lang="en-US" sz="1600" b="1" i="0"/>
            <a:t>Regional</a:t>
          </a:r>
        </a:p>
      </dgm:t>
    </dgm:pt>
    <dgm:pt modelId="{4532E7A4-5F20-4AAD-A7E8-999BD465F89C}" type="parTrans" cxnId="{09ED5C4D-FAF3-4685-83BC-3B552ECC4C4C}">
      <dgm:prSet/>
      <dgm:spPr/>
      <dgm:t>
        <a:bodyPr/>
        <a:lstStyle/>
        <a:p>
          <a:endParaRPr lang="en-US"/>
        </a:p>
      </dgm:t>
    </dgm:pt>
    <dgm:pt modelId="{63C04909-4297-4729-BCB3-E778A1856FE8}" type="sibTrans" cxnId="{09ED5C4D-FAF3-4685-83BC-3B552ECC4C4C}">
      <dgm:prSet/>
      <dgm:spPr/>
      <dgm:t>
        <a:bodyPr/>
        <a:lstStyle/>
        <a:p>
          <a:endParaRPr lang="en-US"/>
        </a:p>
      </dgm:t>
    </dgm:pt>
    <dgm:pt modelId="{8B401F2E-D19F-489C-BB15-42773CF6F320}">
      <dgm:prSet phldrT="[Text]" custT="1"/>
      <dgm:spPr/>
      <dgm:t>
        <a:bodyPr/>
        <a:lstStyle/>
        <a:p>
          <a:r>
            <a:rPr lang="en-US" sz="1600" b="1" i="0"/>
            <a:t>Regional Planning Guidelines</a:t>
          </a:r>
        </a:p>
      </dgm:t>
    </dgm:pt>
    <dgm:pt modelId="{2685E926-9606-4CFA-ABBB-2A0CA25D29D8}" type="parTrans" cxnId="{CD2A025E-56DE-44EB-9E37-3CF95E32FF36}">
      <dgm:prSet/>
      <dgm:spPr/>
      <dgm:t>
        <a:bodyPr/>
        <a:lstStyle/>
        <a:p>
          <a:endParaRPr lang="en-US"/>
        </a:p>
      </dgm:t>
    </dgm:pt>
    <dgm:pt modelId="{621562E1-7336-42B6-999D-98BEEB3B43FE}" type="sibTrans" cxnId="{CD2A025E-56DE-44EB-9E37-3CF95E32FF36}">
      <dgm:prSet/>
      <dgm:spPr/>
      <dgm:t>
        <a:bodyPr/>
        <a:lstStyle/>
        <a:p>
          <a:endParaRPr lang="en-US"/>
        </a:p>
      </dgm:t>
    </dgm:pt>
    <dgm:pt modelId="{0D9D420D-A587-492D-92B0-6372A9542C6C}">
      <dgm:prSet phldrT="[Text]" custT="1"/>
      <dgm:spPr/>
      <dgm:t>
        <a:bodyPr/>
        <a:lstStyle/>
        <a:p>
          <a:r>
            <a:rPr lang="en-US" sz="1600" b="1" i="0"/>
            <a:t>Local Authority</a:t>
          </a:r>
        </a:p>
      </dgm:t>
    </dgm:pt>
    <dgm:pt modelId="{EC13850E-C4F4-4C58-A0FD-13F773622D15}" type="parTrans" cxnId="{407CC103-B984-4362-91E4-F7B0D9C51BE9}">
      <dgm:prSet/>
      <dgm:spPr/>
      <dgm:t>
        <a:bodyPr/>
        <a:lstStyle/>
        <a:p>
          <a:endParaRPr lang="en-US"/>
        </a:p>
      </dgm:t>
    </dgm:pt>
    <dgm:pt modelId="{258C3D2F-9D9C-43BC-B08C-DC9AC738CD99}" type="sibTrans" cxnId="{407CC103-B984-4362-91E4-F7B0D9C51BE9}">
      <dgm:prSet/>
      <dgm:spPr/>
      <dgm:t>
        <a:bodyPr/>
        <a:lstStyle/>
        <a:p>
          <a:endParaRPr lang="en-US"/>
        </a:p>
      </dgm:t>
    </dgm:pt>
    <dgm:pt modelId="{34878DC7-B25F-4551-8714-77A17DDECF7A}">
      <dgm:prSet phldrT="[Text]" custT="1"/>
      <dgm:spPr/>
      <dgm:t>
        <a:bodyPr/>
        <a:lstStyle/>
        <a:p>
          <a:r>
            <a:rPr lang="en-US" sz="1600" b="1" i="0" dirty="0"/>
            <a:t>Corporate Strategy</a:t>
          </a:r>
        </a:p>
      </dgm:t>
    </dgm:pt>
    <dgm:pt modelId="{8780ADB3-00CB-4240-A70D-4798F8F3DA02}" type="parTrans" cxnId="{AA9284B4-2D0A-45B8-8914-0EC36A5B2FB6}">
      <dgm:prSet/>
      <dgm:spPr/>
      <dgm:t>
        <a:bodyPr/>
        <a:lstStyle/>
        <a:p>
          <a:endParaRPr lang="en-US"/>
        </a:p>
      </dgm:t>
    </dgm:pt>
    <dgm:pt modelId="{FE040533-A4BD-42B1-901B-544103AF08B8}" type="sibTrans" cxnId="{AA9284B4-2D0A-45B8-8914-0EC36A5B2FB6}">
      <dgm:prSet/>
      <dgm:spPr/>
      <dgm:t>
        <a:bodyPr/>
        <a:lstStyle/>
        <a:p>
          <a:endParaRPr lang="en-US"/>
        </a:p>
      </dgm:t>
    </dgm:pt>
    <dgm:pt modelId="{C7BBCCE6-4425-476B-A4EF-86C839939AA6}">
      <dgm:prSet phldrT="[Text]" custT="1"/>
      <dgm:spPr/>
      <dgm:t>
        <a:bodyPr/>
        <a:lstStyle/>
        <a:p>
          <a:r>
            <a:rPr lang="en-US" sz="1200" b="1" i="0" dirty="0"/>
            <a:t>National Mitigation Plan</a:t>
          </a:r>
        </a:p>
      </dgm:t>
    </dgm:pt>
    <dgm:pt modelId="{A7C2C6C9-920D-48B1-89A3-063BA40208AF}" type="parTrans" cxnId="{B0C90123-87A3-4D90-B1F4-A4AB07E8294D}">
      <dgm:prSet/>
      <dgm:spPr/>
      <dgm:t>
        <a:bodyPr/>
        <a:lstStyle/>
        <a:p>
          <a:endParaRPr lang="en-US"/>
        </a:p>
      </dgm:t>
    </dgm:pt>
    <dgm:pt modelId="{FB24B414-A7DD-4731-81B8-D58D430A36DD}" type="sibTrans" cxnId="{B0C90123-87A3-4D90-B1F4-A4AB07E8294D}">
      <dgm:prSet/>
      <dgm:spPr/>
      <dgm:t>
        <a:bodyPr/>
        <a:lstStyle/>
        <a:p>
          <a:endParaRPr lang="en-US"/>
        </a:p>
      </dgm:t>
    </dgm:pt>
    <dgm:pt modelId="{1C053935-CB34-4CFA-818A-EB629F34ACB3}">
      <dgm:prSet phldrT="[Text]" custT="1"/>
      <dgm:spPr/>
      <dgm:t>
        <a:bodyPr/>
        <a:lstStyle/>
        <a:p>
          <a:r>
            <a:rPr lang="en-US" sz="1200" b="1" i="0" dirty="0"/>
            <a:t>National Planning Framework</a:t>
          </a:r>
        </a:p>
      </dgm:t>
    </dgm:pt>
    <dgm:pt modelId="{82AA768F-F3E0-47D0-95AB-DED40A5778BC}" type="parTrans" cxnId="{1DC204C8-48F4-4F58-9952-B07537A195D6}">
      <dgm:prSet/>
      <dgm:spPr/>
      <dgm:t>
        <a:bodyPr/>
        <a:lstStyle/>
        <a:p>
          <a:endParaRPr lang="en-US"/>
        </a:p>
      </dgm:t>
    </dgm:pt>
    <dgm:pt modelId="{28CEA320-A351-4AD5-AFE1-EF771B5DDA23}" type="sibTrans" cxnId="{1DC204C8-48F4-4F58-9952-B07537A195D6}">
      <dgm:prSet/>
      <dgm:spPr/>
      <dgm:t>
        <a:bodyPr/>
        <a:lstStyle/>
        <a:p>
          <a:endParaRPr lang="en-US"/>
        </a:p>
      </dgm:t>
    </dgm:pt>
    <dgm:pt modelId="{1A22C7DC-9C90-411F-A308-D02DE879B5F7}">
      <dgm:prSet phldrT="[Text]" custT="1"/>
      <dgm:spPr/>
      <dgm:t>
        <a:bodyPr/>
        <a:lstStyle/>
        <a:p>
          <a:r>
            <a:rPr lang="en-US" sz="1600" b="1" i="0" dirty="0"/>
            <a:t>Development Plan</a:t>
          </a:r>
        </a:p>
      </dgm:t>
    </dgm:pt>
    <dgm:pt modelId="{8B1E2B95-FC7E-4EE4-937D-97684633279C}" type="parTrans" cxnId="{BD5F124A-D76E-4CF1-8274-2425AF5002AB}">
      <dgm:prSet/>
      <dgm:spPr/>
      <dgm:t>
        <a:bodyPr/>
        <a:lstStyle/>
        <a:p>
          <a:endParaRPr lang="en-US"/>
        </a:p>
      </dgm:t>
    </dgm:pt>
    <dgm:pt modelId="{AA1D6B1F-CFEA-4413-8940-F88C3743C4FD}" type="sibTrans" cxnId="{BD5F124A-D76E-4CF1-8274-2425AF5002AB}">
      <dgm:prSet/>
      <dgm:spPr/>
      <dgm:t>
        <a:bodyPr/>
        <a:lstStyle/>
        <a:p>
          <a:endParaRPr lang="en-US"/>
        </a:p>
      </dgm:t>
    </dgm:pt>
    <dgm:pt modelId="{4C772561-B420-43F5-9FF7-D7C1B4EE2F52}">
      <dgm:prSet phldrT="[Text]" custT="1"/>
      <dgm:spPr/>
      <dgm:t>
        <a:bodyPr/>
        <a:lstStyle/>
        <a:p>
          <a:r>
            <a:rPr lang="en-US" sz="1600" b="1" i="0" dirty="0"/>
            <a:t>LECP</a:t>
          </a:r>
        </a:p>
      </dgm:t>
    </dgm:pt>
    <dgm:pt modelId="{D5614DF3-C85F-4F77-81A0-2DEE928E0EC6}" type="parTrans" cxnId="{6DB0E2B2-72BD-4B38-8F08-152F99FC89BE}">
      <dgm:prSet/>
      <dgm:spPr/>
      <dgm:t>
        <a:bodyPr/>
        <a:lstStyle/>
        <a:p>
          <a:endParaRPr lang="en-US"/>
        </a:p>
      </dgm:t>
    </dgm:pt>
    <dgm:pt modelId="{673C360A-034D-45D1-BAB3-ECAD23C74349}" type="sibTrans" cxnId="{6DB0E2B2-72BD-4B38-8F08-152F99FC89BE}">
      <dgm:prSet/>
      <dgm:spPr/>
      <dgm:t>
        <a:bodyPr/>
        <a:lstStyle/>
        <a:p>
          <a:endParaRPr lang="en-US"/>
        </a:p>
      </dgm:t>
    </dgm:pt>
    <dgm:pt modelId="{749614EB-96EF-46B8-BD41-8151D6F54AE6}">
      <dgm:prSet phldrT="[Text]" custT="1"/>
      <dgm:spPr/>
      <dgm:t>
        <a:bodyPr/>
        <a:lstStyle/>
        <a:p>
          <a:r>
            <a:rPr lang="en-US" sz="1600" b="1" i="0" dirty="0"/>
            <a:t>Climate Action Plans</a:t>
          </a:r>
        </a:p>
      </dgm:t>
    </dgm:pt>
    <dgm:pt modelId="{DC3A8BC2-053D-4544-9269-7F005CCFDE51}" type="parTrans" cxnId="{538D741D-727C-4F47-88B3-EA1E23F83F8B}">
      <dgm:prSet/>
      <dgm:spPr/>
      <dgm:t>
        <a:bodyPr/>
        <a:lstStyle/>
        <a:p>
          <a:endParaRPr lang="en-US"/>
        </a:p>
      </dgm:t>
    </dgm:pt>
    <dgm:pt modelId="{53C57DD4-2C64-423A-99AF-F1666A89E8EB}" type="sibTrans" cxnId="{538D741D-727C-4F47-88B3-EA1E23F83F8B}">
      <dgm:prSet/>
      <dgm:spPr/>
      <dgm:t>
        <a:bodyPr/>
        <a:lstStyle/>
        <a:p>
          <a:endParaRPr lang="en-US"/>
        </a:p>
      </dgm:t>
    </dgm:pt>
    <dgm:pt modelId="{2AB7D947-297C-4E0C-96A3-35E3D659513F}">
      <dgm:prSet phldrT="[Text]" custT="1"/>
      <dgm:spPr/>
      <dgm:t>
        <a:bodyPr/>
        <a:lstStyle/>
        <a:p>
          <a:r>
            <a:rPr lang="en-US" sz="1600" b="1" i="0"/>
            <a:t>International</a:t>
          </a:r>
        </a:p>
      </dgm:t>
    </dgm:pt>
    <dgm:pt modelId="{A3DA5F30-3FB3-4DC4-AEF2-4D1EBDC4358D}" type="parTrans" cxnId="{044705AC-58E4-44CE-9546-214034EA1474}">
      <dgm:prSet/>
      <dgm:spPr/>
      <dgm:t>
        <a:bodyPr/>
        <a:lstStyle/>
        <a:p>
          <a:endParaRPr lang="en-US"/>
        </a:p>
      </dgm:t>
    </dgm:pt>
    <dgm:pt modelId="{547995AE-E866-4DC6-A1D3-3E254D2F1A92}" type="sibTrans" cxnId="{044705AC-58E4-44CE-9546-214034EA1474}">
      <dgm:prSet/>
      <dgm:spPr/>
      <dgm:t>
        <a:bodyPr/>
        <a:lstStyle/>
        <a:p>
          <a:endParaRPr lang="en-US"/>
        </a:p>
      </dgm:t>
    </dgm:pt>
    <dgm:pt modelId="{CE3332F1-597C-40FA-9545-49A2EDB1A404}">
      <dgm:prSet phldrT="[Text]" custT="1"/>
      <dgm:spPr/>
      <dgm:t>
        <a:bodyPr/>
        <a:lstStyle/>
        <a:p>
          <a:r>
            <a:rPr lang="en-US" sz="1600" b="1" i="0" dirty="0"/>
            <a:t>COP21</a:t>
          </a:r>
        </a:p>
      </dgm:t>
    </dgm:pt>
    <dgm:pt modelId="{68B6F47A-81ED-4635-80F5-78DE2BD0F54E}" type="parTrans" cxnId="{3F617A69-FECE-44C4-BF5A-F8C58661C76E}">
      <dgm:prSet/>
      <dgm:spPr/>
      <dgm:t>
        <a:bodyPr/>
        <a:lstStyle/>
        <a:p>
          <a:endParaRPr lang="en-US"/>
        </a:p>
      </dgm:t>
    </dgm:pt>
    <dgm:pt modelId="{216D9B7B-4A3F-47AE-8224-F4FB307CDD32}" type="sibTrans" cxnId="{3F617A69-FECE-44C4-BF5A-F8C58661C76E}">
      <dgm:prSet/>
      <dgm:spPr/>
      <dgm:t>
        <a:bodyPr/>
        <a:lstStyle/>
        <a:p>
          <a:endParaRPr lang="en-US"/>
        </a:p>
      </dgm:t>
    </dgm:pt>
    <dgm:pt modelId="{D11B776C-C5EF-4CAC-BF22-1BD146D59D6C}">
      <dgm:prSet phldrT="[Text]" custT="1"/>
      <dgm:spPr/>
      <dgm:t>
        <a:bodyPr/>
        <a:lstStyle/>
        <a:p>
          <a:r>
            <a:rPr lang="en-US" sz="1600" b="1" i="0"/>
            <a:t>Kyoto</a:t>
          </a:r>
        </a:p>
      </dgm:t>
    </dgm:pt>
    <dgm:pt modelId="{EE6690E9-420E-46A5-A52D-318F1E3D6FE3}" type="parTrans" cxnId="{9DCD0B27-218D-4D04-811A-768C2716B405}">
      <dgm:prSet/>
      <dgm:spPr/>
      <dgm:t>
        <a:bodyPr/>
        <a:lstStyle/>
        <a:p>
          <a:endParaRPr lang="en-US"/>
        </a:p>
      </dgm:t>
    </dgm:pt>
    <dgm:pt modelId="{AFB660E6-EFEB-47A9-9272-81B1979C1D33}" type="sibTrans" cxnId="{9DCD0B27-218D-4D04-811A-768C2716B405}">
      <dgm:prSet/>
      <dgm:spPr/>
      <dgm:t>
        <a:bodyPr/>
        <a:lstStyle/>
        <a:p>
          <a:endParaRPr lang="en-US"/>
        </a:p>
      </dgm:t>
    </dgm:pt>
    <dgm:pt modelId="{707A80BE-5539-406A-9B6A-A36C0D75DCF3}">
      <dgm:prSet phldrT="[Text]" custT="1"/>
      <dgm:spPr/>
      <dgm:t>
        <a:bodyPr/>
        <a:lstStyle/>
        <a:p>
          <a:r>
            <a:rPr lang="en-US" sz="1600" b="1" i="0"/>
            <a:t>Sustainable Development Goals</a:t>
          </a:r>
        </a:p>
      </dgm:t>
    </dgm:pt>
    <dgm:pt modelId="{DD207E94-C1FE-4DAE-AA6B-BE90DB26F848}" type="parTrans" cxnId="{A5BA499C-6BF9-4402-B8DE-A81AFB4C66DF}">
      <dgm:prSet/>
      <dgm:spPr/>
      <dgm:t>
        <a:bodyPr/>
        <a:lstStyle/>
        <a:p>
          <a:endParaRPr lang="en-US"/>
        </a:p>
      </dgm:t>
    </dgm:pt>
    <dgm:pt modelId="{21EA4CD3-F401-4045-9EC3-65FCACBA0630}" type="sibTrans" cxnId="{A5BA499C-6BF9-4402-B8DE-A81AFB4C66DF}">
      <dgm:prSet/>
      <dgm:spPr/>
      <dgm:t>
        <a:bodyPr/>
        <a:lstStyle/>
        <a:p>
          <a:endParaRPr lang="en-US"/>
        </a:p>
      </dgm:t>
    </dgm:pt>
    <dgm:pt modelId="{FF1D5290-95A3-4D9A-AAE9-49B74CC0E97D}">
      <dgm:prSet phldrT="[Text]" custT="1"/>
      <dgm:spPr/>
      <dgm:t>
        <a:bodyPr/>
        <a:lstStyle/>
        <a:p>
          <a:r>
            <a:rPr lang="en-US" sz="1600" b="1" i="0"/>
            <a:t>Regional Spatial and Economic Strategies</a:t>
          </a:r>
        </a:p>
      </dgm:t>
    </dgm:pt>
    <dgm:pt modelId="{FAD9B5F8-769D-4347-AAF3-6327F1E34D37}" type="parTrans" cxnId="{DDE81E0B-2978-41FF-806F-7BF09D4314D4}">
      <dgm:prSet/>
      <dgm:spPr/>
      <dgm:t>
        <a:bodyPr/>
        <a:lstStyle/>
        <a:p>
          <a:endParaRPr lang="en-US"/>
        </a:p>
      </dgm:t>
    </dgm:pt>
    <dgm:pt modelId="{060B9C20-A3D5-4350-BEC5-E9678ECC8AD5}" type="sibTrans" cxnId="{DDE81E0B-2978-41FF-806F-7BF09D4314D4}">
      <dgm:prSet/>
      <dgm:spPr/>
      <dgm:t>
        <a:bodyPr/>
        <a:lstStyle/>
        <a:p>
          <a:endParaRPr lang="en-US"/>
        </a:p>
      </dgm:t>
    </dgm:pt>
    <dgm:pt modelId="{A668DA2C-5734-49C0-B683-A8FDFC9C3239}">
      <dgm:prSet phldrT="[Text]" custT="1"/>
      <dgm:spPr/>
      <dgm:t>
        <a:bodyPr/>
        <a:lstStyle/>
        <a:p>
          <a:r>
            <a:rPr lang="en-US" sz="1200" b="1" i="0" dirty="0"/>
            <a:t>Climate Action and Low Carbon Development Act 2015</a:t>
          </a:r>
        </a:p>
      </dgm:t>
    </dgm:pt>
    <dgm:pt modelId="{DFC40090-079B-4B2A-8CB4-5F0AC1248628}" type="parTrans" cxnId="{D591CE8A-2D58-4515-9C2A-DD01820AD384}">
      <dgm:prSet/>
      <dgm:spPr/>
      <dgm:t>
        <a:bodyPr/>
        <a:lstStyle/>
        <a:p>
          <a:endParaRPr lang="en-US"/>
        </a:p>
      </dgm:t>
    </dgm:pt>
    <dgm:pt modelId="{A6CE55E1-4BBA-4A30-8FAE-5894A1E0FB73}" type="sibTrans" cxnId="{D591CE8A-2D58-4515-9C2A-DD01820AD384}">
      <dgm:prSet/>
      <dgm:spPr/>
      <dgm:t>
        <a:bodyPr/>
        <a:lstStyle/>
        <a:p>
          <a:endParaRPr lang="en-US"/>
        </a:p>
      </dgm:t>
    </dgm:pt>
    <dgm:pt modelId="{D7DF78FB-CB84-4680-A7A4-3A79E00188EE}" type="pres">
      <dgm:prSet presAssocID="{1E0B77AB-18ED-40A1-93D4-E252200736E6}" presName="Name0" presStyleCnt="0">
        <dgm:presLayoutVars>
          <dgm:dir/>
          <dgm:animLvl val="lvl"/>
          <dgm:resizeHandles val="exact"/>
        </dgm:presLayoutVars>
      </dgm:prSet>
      <dgm:spPr/>
    </dgm:pt>
    <dgm:pt modelId="{A19DC441-CC1C-4E4B-A344-141191D34723}" type="pres">
      <dgm:prSet presAssocID="{0D9D420D-A587-492D-92B0-6372A9542C6C}" presName="boxAndChildren" presStyleCnt="0"/>
      <dgm:spPr/>
    </dgm:pt>
    <dgm:pt modelId="{57B18948-E4D1-46EE-8A18-AF58395D4417}" type="pres">
      <dgm:prSet presAssocID="{0D9D420D-A587-492D-92B0-6372A9542C6C}" presName="parentTextBox" presStyleLbl="node1" presStyleIdx="0" presStyleCnt="5"/>
      <dgm:spPr/>
    </dgm:pt>
    <dgm:pt modelId="{0B9393F7-0965-4542-B78F-5F287FEF96B0}" type="pres">
      <dgm:prSet presAssocID="{0D9D420D-A587-492D-92B0-6372A9542C6C}" presName="entireBox" presStyleLbl="node1" presStyleIdx="0" presStyleCnt="5"/>
      <dgm:spPr/>
    </dgm:pt>
    <dgm:pt modelId="{2D30D9F7-F281-4841-B118-48B03FC566EE}" type="pres">
      <dgm:prSet presAssocID="{0D9D420D-A587-492D-92B0-6372A9542C6C}" presName="descendantBox" presStyleCnt="0"/>
      <dgm:spPr/>
    </dgm:pt>
    <dgm:pt modelId="{36CF563D-93A5-4A02-9171-BD5E84BD3B7D}" type="pres">
      <dgm:prSet presAssocID="{34878DC7-B25F-4551-8714-77A17DDECF7A}" presName="childTextBox" presStyleLbl="fgAccFollowNode1" presStyleIdx="0" presStyleCnt="15">
        <dgm:presLayoutVars>
          <dgm:bulletEnabled val="1"/>
        </dgm:presLayoutVars>
      </dgm:prSet>
      <dgm:spPr/>
    </dgm:pt>
    <dgm:pt modelId="{AAD4EB31-EBA8-489B-9DEA-FE72ABD8463B}" type="pres">
      <dgm:prSet presAssocID="{1A22C7DC-9C90-411F-A308-D02DE879B5F7}" presName="childTextBox" presStyleLbl="fgAccFollowNode1" presStyleIdx="1" presStyleCnt="15">
        <dgm:presLayoutVars>
          <dgm:bulletEnabled val="1"/>
        </dgm:presLayoutVars>
      </dgm:prSet>
      <dgm:spPr/>
    </dgm:pt>
    <dgm:pt modelId="{B8A317BC-0042-40F8-88B8-EC3F57F4689F}" type="pres">
      <dgm:prSet presAssocID="{4C772561-B420-43F5-9FF7-D7C1B4EE2F52}" presName="childTextBox" presStyleLbl="fgAccFollowNode1" presStyleIdx="2" presStyleCnt="15">
        <dgm:presLayoutVars>
          <dgm:bulletEnabled val="1"/>
        </dgm:presLayoutVars>
      </dgm:prSet>
      <dgm:spPr/>
    </dgm:pt>
    <dgm:pt modelId="{922C3A07-0245-4989-8706-0CF448E917AF}" type="pres">
      <dgm:prSet presAssocID="{749614EB-96EF-46B8-BD41-8151D6F54AE6}" presName="childTextBox" presStyleLbl="fgAccFollowNode1" presStyleIdx="3" presStyleCnt="15">
        <dgm:presLayoutVars>
          <dgm:bulletEnabled val="1"/>
        </dgm:presLayoutVars>
      </dgm:prSet>
      <dgm:spPr/>
    </dgm:pt>
    <dgm:pt modelId="{A24E32E9-7C9E-4234-9D8B-CD7B17C005DE}" type="pres">
      <dgm:prSet presAssocID="{63C04909-4297-4729-BCB3-E778A1856FE8}" presName="sp" presStyleCnt="0"/>
      <dgm:spPr/>
    </dgm:pt>
    <dgm:pt modelId="{940BFC59-78C2-4DF9-9375-2ED3840877B9}" type="pres">
      <dgm:prSet presAssocID="{B3F929D7-3B02-4732-B389-59E7D82369CC}" presName="arrowAndChildren" presStyleCnt="0"/>
      <dgm:spPr/>
    </dgm:pt>
    <dgm:pt modelId="{EB41737F-9683-4D43-9062-7284C4CD7DA1}" type="pres">
      <dgm:prSet presAssocID="{B3F929D7-3B02-4732-B389-59E7D82369CC}" presName="parentTextArrow" presStyleLbl="node1" presStyleIdx="0" presStyleCnt="5"/>
      <dgm:spPr/>
    </dgm:pt>
    <dgm:pt modelId="{D2F4A98D-651C-4335-A648-CEC0E5B01253}" type="pres">
      <dgm:prSet presAssocID="{B3F929D7-3B02-4732-B389-59E7D82369CC}" presName="arrow" presStyleLbl="node1" presStyleIdx="1" presStyleCnt="5"/>
      <dgm:spPr/>
    </dgm:pt>
    <dgm:pt modelId="{99C68D14-8B81-4BE3-A8EE-BDFF9AA32B22}" type="pres">
      <dgm:prSet presAssocID="{B3F929D7-3B02-4732-B389-59E7D82369CC}" presName="descendantArrow" presStyleCnt="0"/>
      <dgm:spPr/>
    </dgm:pt>
    <dgm:pt modelId="{CDA22D21-E230-46F2-9DEA-88048EB9182A}" type="pres">
      <dgm:prSet presAssocID="{8B401F2E-D19F-489C-BB15-42773CF6F320}" presName="childTextArrow" presStyleLbl="fgAccFollowNode1" presStyleIdx="4" presStyleCnt="15">
        <dgm:presLayoutVars>
          <dgm:bulletEnabled val="1"/>
        </dgm:presLayoutVars>
      </dgm:prSet>
      <dgm:spPr/>
    </dgm:pt>
    <dgm:pt modelId="{0C1B232D-8DFA-4681-AD08-5B6C6B18F651}" type="pres">
      <dgm:prSet presAssocID="{FF1D5290-95A3-4D9A-AAE9-49B74CC0E97D}" presName="childTextArrow" presStyleLbl="fgAccFollowNode1" presStyleIdx="5" presStyleCnt="15">
        <dgm:presLayoutVars>
          <dgm:bulletEnabled val="1"/>
        </dgm:presLayoutVars>
      </dgm:prSet>
      <dgm:spPr/>
    </dgm:pt>
    <dgm:pt modelId="{4743D74F-0CA0-4318-9BDA-C3ECF98DE4C9}" type="pres">
      <dgm:prSet presAssocID="{3B419CAF-234A-4C97-8552-AA1D58D75B05}" presName="sp" presStyleCnt="0"/>
      <dgm:spPr/>
    </dgm:pt>
    <dgm:pt modelId="{6B82C14A-17F6-498B-99E9-60299C9C18A1}" type="pres">
      <dgm:prSet presAssocID="{B670B097-E6BF-416F-9552-313B9261B8F5}" presName="arrowAndChildren" presStyleCnt="0"/>
      <dgm:spPr/>
    </dgm:pt>
    <dgm:pt modelId="{AF99ED3A-B6A5-4326-8BAF-5DEB8557F83D}" type="pres">
      <dgm:prSet presAssocID="{B670B097-E6BF-416F-9552-313B9261B8F5}" presName="parentTextArrow" presStyleLbl="node1" presStyleIdx="1" presStyleCnt="5"/>
      <dgm:spPr/>
    </dgm:pt>
    <dgm:pt modelId="{6AF7E7CD-F57E-4B15-9507-459632A140CB}" type="pres">
      <dgm:prSet presAssocID="{B670B097-E6BF-416F-9552-313B9261B8F5}" presName="arrow" presStyleLbl="node1" presStyleIdx="2" presStyleCnt="5"/>
      <dgm:spPr/>
    </dgm:pt>
    <dgm:pt modelId="{02DDDE93-53CD-447A-997D-28ADC1828120}" type="pres">
      <dgm:prSet presAssocID="{B670B097-E6BF-416F-9552-313B9261B8F5}" presName="descendantArrow" presStyleCnt="0"/>
      <dgm:spPr/>
    </dgm:pt>
    <dgm:pt modelId="{4163DFF7-9145-40CF-BF31-94301706B99A}" type="pres">
      <dgm:prSet presAssocID="{A668DA2C-5734-49C0-B683-A8FDFC9C3239}" presName="childTextArrow" presStyleLbl="fgAccFollowNode1" presStyleIdx="6" presStyleCnt="15">
        <dgm:presLayoutVars>
          <dgm:bulletEnabled val="1"/>
        </dgm:presLayoutVars>
      </dgm:prSet>
      <dgm:spPr/>
    </dgm:pt>
    <dgm:pt modelId="{412B237B-17AF-4C74-8490-FEBF9CE0B180}" type="pres">
      <dgm:prSet presAssocID="{5BD27BF2-58A7-4244-81B8-5C8454011056}" presName="childTextArrow" presStyleLbl="fgAccFollowNode1" presStyleIdx="7" presStyleCnt="15">
        <dgm:presLayoutVars>
          <dgm:bulletEnabled val="1"/>
        </dgm:presLayoutVars>
      </dgm:prSet>
      <dgm:spPr/>
    </dgm:pt>
    <dgm:pt modelId="{B1432D2B-5860-4312-B365-9DA5B8380FE1}" type="pres">
      <dgm:prSet presAssocID="{C7BBCCE6-4425-476B-A4EF-86C839939AA6}" presName="childTextArrow" presStyleLbl="fgAccFollowNode1" presStyleIdx="8" presStyleCnt="15">
        <dgm:presLayoutVars>
          <dgm:bulletEnabled val="1"/>
        </dgm:presLayoutVars>
      </dgm:prSet>
      <dgm:spPr/>
    </dgm:pt>
    <dgm:pt modelId="{B6DD66DE-58B7-4DBD-A2A3-814F3E3435DD}" type="pres">
      <dgm:prSet presAssocID="{1C053935-CB34-4CFA-818A-EB629F34ACB3}" presName="childTextArrow" presStyleLbl="fgAccFollowNode1" presStyleIdx="9" presStyleCnt="15">
        <dgm:presLayoutVars>
          <dgm:bulletEnabled val="1"/>
        </dgm:presLayoutVars>
      </dgm:prSet>
      <dgm:spPr/>
    </dgm:pt>
    <dgm:pt modelId="{67E50500-2A27-4A07-A411-2FA5347DAB01}" type="pres">
      <dgm:prSet presAssocID="{B00FC194-E186-40C2-9E5E-2C3FD92A438B}" presName="sp" presStyleCnt="0"/>
      <dgm:spPr/>
    </dgm:pt>
    <dgm:pt modelId="{7EB5DBAF-C45A-4FE6-A178-7C9A4E8D7DBB}" type="pres">
      <dgm:prSet presAssocID="{1DE08440-01F3-419B-9C84-1E81CF6F48EC}" presName="arrowAndChildren" presStyleCnt="0"/>
      <dgm:spPr/>
    </dgm:pt>
    <dgm:pt modelId="{822542CE-D415-4F5B-B924-4C9DDA985E6C}" type="pres">
      <dgm:prSet presAssocID="{1DE08440-01F3-419B-9C84-1E81CF6F48EC}" presName="parentTextArrow" presStyleLbl="node1" presStyleIdx="2" presStyleCnt="5"/>
      <dgm:spPr/>
    </dgm:pt>
    <dgm:pt modelId="{8C099ACE-AC86-4470-A1EC-C64C6792F789}" type="pres">
      <dgm:prSet presAssocID="{1DE08440-01F3-419B-9C84-1E81CF6F48EC}" presName="arrow" presStyleLbl="node1" presStyleIdx="3" presStyleCnt="5"/>
      <dgm:spPr/>
    </dgm:pt>
    <dgm:pt modelId="{8668C2B8-7939-4828-9ED6-85036B834B8F}" type="pres">
      <dgm:prSet presAssocID="{1DE08440-01F3-419B-9C84-1E81CF6F48EC}" presName="descendantArrow" presStyleCnt="0"/>
      <dgm:spPr/>
    </dgm:pt>
    <dgm:pt modelId="{656D06E6-C75E-4BBB-A1D4-A7454E21D5AF}" type="pres">
      <dgm:prSet presAssocID="{60C04D46-DEFE-4E1F-887C-A837BBEB4485}" presName="childTextArrow" presStyleLbl="fgAccFollowNode1" presStyleIdx="10" presStyleCnt="15">
        <dgm:presLayoutVars>
          <dgm:bulletEnabled val="1"/>
        </dgm:presLayoutVars>
      </dgm:prSet>
      <dgm:spPr/>
    </dgm:pt>
    <dgm:pt modelId="{797E3230-8699-4B4C-BFBB-A27AAF7A62EC}" type="pres">
      <dgm:prSet presAssocID="{57458D24-1357-479E-ADF1-2769E64B5C23}" presName="childTextArrow" presStyleLbl="fgAccFollowNode1" presStyleIdx="11" presStyleCnt="15">
        <dgm:presLayoutVars>
          <dgm:bulletEnabled val="1"/>
        </dgm:presLayoutVars>
      </dgm:prSet>
      <dgm:spPr/>
    </dgm:pt>
    <dgm:pt modelId="{6F807332-0276-4431-9D5E-87DDF29CA0A5}" type="pres">
      <dgm:prSet presAssocID="{547995AE-E866-4DC6-A1D3-3E254D2F1A92}" presName="sp" presStyleCnt="0"/>
      <dgm:spPr/>
    </dgm:pt>
    <dgm:pt modelId="{3234675E-46EC-4A6E-9640-4F0A4F99D599}" type="pres">
      <dgm:prSet presAssocID="{2AB7D947-297C-4E0C-96A3-35E3D659513F}" presName="arrowAndChildren" presStyleCnt="0"/>
      <dgm:spPr/>
    </dgm:pt>
    <dgm:pt modelId="{5ED79E2D-6578-41BA-BD4A-A625B87F447F}" type="pres">
      <dgm:prSet presAssocID="{2AB7D947-297C-4E0C-96A3-35E3D659513F}" presName="parentTextArrow" presStyleLbl="node1" presStyleIdx="3" presStyleCnt="5"/>
      <dgm:spPr/>
    </dgm:pt>
    <dgm:pt modelId="{F4A89FBF-9D49-4658-A2E1-D7030F47C490}" type="pres">
      <dgm:prSet presAssocID="{2AB7D947-297C-4E0C-96A3-35E3D659513F}" presName="arrow" presStyleLbl="node1" presStyleIdx="4" presStyleCnt="5"/>
      <dgm:spPr/>
    </dgm:pt>
    <dgm:pt modelId="{B417DBF9-02EB-489F-AB2F-1935047BB37A}" type="pres">
      <dgm:prSet presAssocID="{2AB7D947-297C-4E0C-96A3-35E3D659513F}" presName="descendantArrow" presStyleCnt="0"/>
      <dgm:spPr/>
    </dgm:pt>
    <dgm:pt modelId="{6EA10FFA-95F2-40CB-9363-E308D763439E}" type="pres">
      <dgm:prSet presAssocID="{CE3332F1-597C-40FA-9545-49A2EDB1A404}" presName="childTextArrow" presStyleLbl="fgAccFollowNode1" presStyleIdx="12" presStyleCnt="15">
        <dgm:presLayoutVars>
          <dgm:bulletEnabled val="1"/>
        </dgm:presLayoutVars>
      </dgm:prSet>
      <dgm:spPr/>
    </dgm:pt>
    <dgm:pt modelId="{E7FE7E01-95A5-4C95-827C-AFB82ACDFC9B}" type="pres">
      <dgm:prSet presAssocID="{D11B776C-C5EF-4CAC-BF22-1BD146D59D6C}" presName="childTextArrow" presStyleLbl="fgAccFollowNode1" presStyleIdx="13" presStyleCnt="15">
        <dgm:presLayoutVars>
          <dgm:bulletEnabled val="1"/>
        </dgm:presLayoutVars>
      </dgm:prSet>
      <dgm:spPr/>
    </dgm:pt>
    <dgm:pt modelId="{186E6D84-8182-4036-AA70-9328598E66EE}" type="pres">
      <dgm:prSet presAssocID="{707A80BE-5539-406A-9B6A-A36C0D75DCF3}" presName="childTextArrow" presStyleLbl="fgAccFollowNode1" presStyleIdx="14" presStyleCnt="15">
        <dgm:presLayoutVars>
          <dgm:bulletEnabled val="1"/>
        </dgm:presLayoutVars>
      </dgm:prSet>
      <dgm:spPr/>
    </dgm:pt>
  </dgm:ptLst>
  <dgm:cxnLst>
    <dgm:cxn modelId="{407CC103-B984-4362-91E4-F7B0D9C51BE9}" srcId="{1E0B77AB-18ED-40A1-93D4-E252200736E6}" destId="{0D9D420D-A587-492D-92B0-6372A9542C6C}" srcOrd="4" destOrd="0" parTransId="{EC13850E-C4F4-4C58-A0FD-13F773622D15}" sibTransId="{258C3D2F-9D9C-43BC-B08C-DC9AC738CD99}"/>
    <dgm:cxn modelId="{7A0C4A05-0112-4EC7-B557-64D47E0A0F0C}" type="presOf" srcId="{D11B776C-C5EF-4CAC-BF22-1BD146D59D6C}" destId="{E7FE7E01-95A5-4C95-827C-AFB82ACDFC9B}" srcOrd="0" destOrd="0" presId="urn:microsoft.com/office/officeart/2005/8/layout/process4"/>
    <dgm:cxn modelId="{29A0D90A-4ED6-4608-98EF-DA24831F3845}" type="presOf" srcId="{60C04D46-DEFE-4E1F-887C-A837BBEB4485}" destId="{656D06E6-C75E-4BBB-A1D4-A7454E21D5AF}" srcOrd="0" destOrd="0" presId="urn:microsoft.com/office/officeart/2005/8/layout/process4"/>
    <dgm:cxn modelId="{DDE81E0B-2978-41FF-806F-7BF09D4314D4}" srcId="{B3F929D7-3B02-4732-B389-59E7D82369CC}" destId="{FF1D5290-95A3-4D9A-AAE9-49B74CC0E97D}" srcOrd="1" destOrd="0" parTransId="{FAD9B5F8-769D-4347-AAF3-6327F1E34D37}" sibTransId="{060B9C20-A3D5-4350-BEC5-E9678ECC8AD5}"/>
    <dgm:cxn modelId="{98AA5D14-6EE6-4296-9DD1-3391D70D3698}" type="presOf" srcId="{0D9D420D-A587-492D-92B0-6372A9542C6C}" destId="{0B9393F7-0965-4542-B78F-5F287FEF96B0}" srcOrd="1" destOrd="0" presId="urn:microsoft.com/office/officeart/2005/8/layout/process4"/>
    <dgm:cxn modelId="{538D741D-727C-4F47-88B3-EA1E23F83F8B}" srcId="{0D9D420D-A587-492D-92B0-6372A9542C6C}" destId="{749614EB-96EF-46B8-BD41-8151D6F54AE6}" srcOrd="3" destOrd="0" parTransId="{DC3A8BC2-053D-4544-9269-7F005CCFDE51}" sibTransId="{53C57DD4-2C64-423A-99AF-F1666A89E8EB}"/>
    <dgm:cxn modelId="{C4F0DE21-3402-46FF-8F28-06EDC72AE9C1}" type="presOf" srcId="{FF1D5290-95A3-4D9A-AAE9-49B74CC0E97D}" destId="{0C1B232D-8DFA-4681-AD08-5B6C6B18F651}" srcOrd="0" destOrd="0" presId="urn:microsoft.com/office/officeart/2005/8/layout/process4"/>
    <dgm:cxn modelId="{B0C90123-87A3-4D90-B1F4-A4AB07E8294D}" srcId="{B670B097-E6BF-416F-9552-313B9261B8F5}" destId="{C7BBCCE6-4425-476B-A4EF-86C839939AA6}" srcOrd="2" destOrd="0" parTransId="{A7C2C6C9-920D-48B1-89A3-063BA40208AF}" sibTransId="{FB24B414-A7DD-4731-81B8-D58D430A36DD}"/>
    <dgm:cxn modelId="{9DCD0B27-218D-4D04-811A-768C2716B405}" srcId="{2AB7D947-297C-4E0C-96A3-35E3D659513F}" destId="{D11B776C-C5EF-4CAC-BF22-1BD146D59D6C}" srcOrd="1" destOrd="0" parTransId="{EE6690E9-420E-46A5-A52D-318F1E3D6FE3}" sibTransId="{AFB660E6-EFEB-47A9-9272-81B1979C1D33}"/>
    <dgm:cxn modelId="{693C6927-07EA-4485-896A-C5D37F446BD8}" type="presOf" srcId="{A668DA2C-5734-49C0-B683-A8FDFC9C3239}" destId="{4163DFF7-9145-40CF-BF31-94301706B99A}" srcOrd="0" destOrd="0" presId="urn:microsoft.com/office/officeart/2005/8/layout/process4"/>
    <dgm:cxn modelId="{6D414B33-6E2F-4BD8-9EF2-72C8E8EFA1B0}" type="presOf" srcId="{B670B097-E6BF-416F-9552-313B9261B8F5}" destId="{AF99ED3A-B6A5-4326-8BAF-5DEB8557F83D}" srcOrd="0" destOrd="0" presId="urn:microsoft.com/office/officeart/2005/8/layout/process4"/>
    <dgm:cxn modelId="{6463E633-66A5-4F1A-A7C4-AEE63E9D253B}" type="presOf" srcId="{4C772561-B420-43F5-9FF7-D7C1B4EE2F52}" destId="{B8A317BC-0042-40F8-88B8-EC3F57F4689F}" srcOrd="0" destOrd="0" presId="urn:microsoft.com/office/officeart/2005/8/layout/process4"/>
    <dgm:cxn modelId="{AB261939-AEEF-46CB-83CA-9A88C878E1A0}" type="presOf" srcId="{B3F929D7-3B02-4732-B389-59E7D82369CC}" destId="{EB41737F-9683-4D43-9062-7284C4CD7DA1}" srcOrd="0" destOrd="0" presId="urn:microsoft.com/office/officeart/2005/8/layout/process4"/>
    <dgm:cxn modelId="{D49AE43F-3F21-4B8F-B5E0-A0D77C65A374}" type="presOf" srcId="{1C053935-CB34-4CFA-818A-EB629F34ACB3}" destId="{B6DD66DE-58B7-4DBD-A2A3-814F3E3435DD}" srcOrd="0" destOrd="0" presId="urn:microsoft.com/office/officeart/2005/8/layout/process4"/>
    <dgm:cxn modelId="{CD2A025E-56DE-44EB-9E37-3CF95E32FF36}" srcId="{B3F929D7-3B02-4732-B389-59E7D82369CC}" destId="{8B401F2E-D19F-489C-BB15-42773CF6F320}" srcOrd="0" destOrd="0" parTransId="{2685E926-9606-4CFA-ABBB-2A0CA25D29D8}" sibTransId="{621562E1-7336-42B6-999D-98BEEB3B43FE}"/>
    <dgm:cxn modelId="{7EB9EE5F-0537-452A-9BBB-829BD2E7C78A}" type="presOf" srcId="{1DE08440-01F3-419B-9C84-1E81CF6F48EC}" destId="{822542CE-D415-4F5B-B924-4C9DDA985E6C}" srcOrd="0" destOrd="0" presId="urn:microsoft.com/office/officeart/2005/8/layout/process4"/>
    <dgm:cxn modelId="{53841060-B00E-4E9F-AF74-D3EC4531A5BD}" type="presOf" srcId="{5BD27BF2-58A7-4244-81B8-5C8454011056}" destId="{412B237B-17AF-4C74-8490-FEBF9CE0B180}" srcOrd="0" destOrd="0" presId="urn:microsoft.com/office/officeart/2005/8/layout/process4"/>
    <dgm:cxn modelId="{3F617A69-FECE-44C4-BF5A-F8C58661C76E}" srcId="{2AB7D947-297C-4E0C-96A3-35E3D659513F}" destId="{CE3332F1-597C-40FA-9545-49A2EDB1A404}" srcOrd="0" destOrd="0" parTransId="{68B6F47A-81ED-4635-80F5-78DE2BD0F54E}" sibTransId="{216D9B7B-4A3F-47AE-8224-F4FB307CDD32}"/>
    <dgm:cxn modelId="{6F65BC69-7B1D-4E1E-AE08-050536F9C978}" type="presOf" srcId="{CE3332F1-597C-40FA-9545-49A2EDB1A404}" destId="{6EA10FFA-95F2-40CB-9363-E308D763439E}" srcOrd="0" destOrd="0" presId="urn:microsoft.com/office/officeart/2005/8/layout/process4"/>
    <dgm:cxn modelId="{BD5F124A-D76E-4CF1-8274-2425AF5002AB}" srcId="{0D9D420D-A587-492D-92B0-6372A9542C6C}" destId="{1A22C7DC-9C90-411F-A308-D02DE879B5F7}" srcOrd="1" destOrd="0" parTransId="{8B1E2B95-FC7E-4EE4-937D-97684633279C}" sibTransId="{AA1D6B1F-CFEA-4413-8940-F88C3743C4FD}"/>
    <dgm:cxn modelId="{FE19B54A-2FDD-4D4B-8D80-BF8DA544107D}" type="presOf" srcId="{B670B097-E6BF-416F-9552-313B9261B8F5}" destId="{6AF7E7CD-F57E-4B15-9507-459632A140CB}" srcOrd="1" destOrd="0" presId="urn:microsoft.com/office/officeart/2005/8/layout/process4"/>
    <dgm:cxn modelId="{BEAC396C-B156-42AB-B504-668DDA8C5575}" type="presOf" srcId="{34878DC7-B25F-4551-8714-77A17DDECF7A}" destId="{36CF563D-93A5-4A02-9171-BD5E84BD3B7D}" srcOrd="0" destOrd="0" presId="urn:microsoft.com/office/officeart/2005/8/layout/process4"/>
    <dgm:cxn modelId="{09ED5C4D-FAF3-4685-83BC-3B552ECC4C4C}" srcId="{1E0B77AB-18ED-40A1-93D4-E252200736E6}" destId="{B3F929D7-3B02-4732-B389-59E7D82369CC}" srcOrd="3" destOrd="0" parTransId="{4532E7A4-5F20-4AAD-A7E8-999BD465F89C}" sibTransId="{63C04909-4297-4729-BCB3-E778A1856FE8}"/>
    <dgm:cxn modelId="{DDE1456E-59F4-4C76-9AE6-7BD6A1EF6712}" type="presOf" srcId="{2AB7D947-297C-4E0C-96A3-35E3D659513F}" destId="{F4A89FBF-9D49-4658-A2E1-D7030F47C490}" srcOrd="1" destOrd="0" presId="urn:microsoft.com/office/officeart/2005/8/layout/process4"/>
    <dgm:cxn modelId="{DD800374-B20E-424B-AE42-92C87C730A78}" type="presOf" srcId="{57458D24-1357-479E-ADF1-2769E64B5C23}" destId="{797E3230-8699-4B4C-BFBB-A27AAF7A62EC}" srcOrd="0" destOrd="0" presId="urn:microsoft.com/office/officeart/2005/8/layout/process4"/>
    <dgm:cxn modelId="{79EBC755-7DD0-4EFF-806A-EBA2A1305C44}" type="presOf" srcId="{C7BBCCE6-4425-476B-A4EF-86C839939AA6}" destId="{B1432D2B-5860-4312-B365-9DA5B8380FE1}" srcOrd="0" destOrd="0" presId="urn:microsoft.com/office/officeart/2005/8/layout/process4"/>
    <dgm:cxn modelId="{C94D597A-FAE0-41A8-B4CD-7D7F8EE0D0BA}" type="presOf" srcId="{1DE08440-01F3-419B-9C84-1E81CF6F48EC}" destId="{8C099ACE-AC86-4470-A1EC-C64C6792F789}" srcOrd="1" destOrd="0" presId="urn:microsoft.com/office/officeart/2005/8/layout/process4"/>
    <dgm:cxn modelId="{61983481-5190-4365-9218-905802EF340C}" srcId="{1E0B77AB-18ED-40A1-93D4-E252200736E6}" destId="{1DE08440-01F3-419B-9C84-1E81CF6F48EC}" srcOrd="1" destOrd="0" parTransId="{2C0BB66C-A653-4259-B5AF-699621B0D4C5}" sibTransId="{B00FC194-E186-40C2-9E5E-2C3FD92A438B}"/>
    <dgm:cxn modelId="{CE71FE81-8275-4C89-9FFD-82BB8258D61D}" type="presOf" srcId="{0D9D420D-A587-492D-92B0-6372A9542C6C}" destId="{57B18948-E4D1-46EE-8A18-AF58395D4417}" srcOrd="0" destOrd="0" presId="urn:microsoft.com/office/officeart/2005/8/layout/process4"/>
    <dgm:cxn modelId="{7AAEBF88-8459-4BBE-9FB3-A5A9A39A0FC3}" srcId="{1DE08440-01F3-419B-9C84-1E81CF6F48EC}" destId="{57458D24-1357-479E-ADF1-2769E64B5C23}" srcOrd="1" destOrd="0" parTransId="{4C47C298-CBF5-444D-A672-271245C75F6F}" sibTransId="{C1777AD5-0B63-483E-9248-5FBC7D41A4CC}"/>
    <dgm:cxn modelId="{D591CE8A-2D58-4515-9C2A-DD01820AD384}" srcId="{B670B097-E6BF-416F-9552-313B9261B8F5}" destId="{A668DA2C-5734-49C0-B683-A8FDFC9C3239}" srcOrd="0" destOrd="0" parTransId="{DFC40090-079B-4B2A-8CB4-5F0AC1248628}" sibTransId="{A6CE55E1-4BBA-4A30-8FAE-5894A1E0FB73}"/>
    <dgm:cxn modelId="{28DD5E90-C55F-47DE-A2D3-048D91404C91}" type="presOf" srcId="{8B401F2E-D19F-489C-BB15-42773CF6F320}" destId="{CDA22D21-E230-46F2-9DEA-88048EB9182A}" srcOrd="0" destOrd="0" presId="urn:microsoft.com/office/officeart/2005/8/layout/process4"/>
    <dgm:cxn modelId="{E9506E9A-DC0B-490B-83D3-069BCA4CC746}" srcId="{1DE08440-01F3-419B-9C84-1E81CF6F48EC}" destId="{60C04D46-DEFE-4E1F-887C-A837BBEB4485}" srcOrd="0" destOrd="0" parTransId="{66172B13-EEAD-4397-8912-0E3F5B07643E}" sibTransId="{9CABDE77-F199-4D1C-9440-20DC2776F43C}"/>
    <dgm:cxn modelId="{A5BA499C-6BF9-4402-B8DE-A81AFB4C66DF}" srcId="{2AB7D947-297C-4E0C-96A3-35E3D659513F}" destId="{707A80BE-5539-406A-9B6A-A36C0D75DCF3}" srcOrd="2" destOrd="0" parTransId="{DD207E94-C1FE-4DAE-AA6B-BE90DB26F848}" sibTransId="{21EA4CD3-F401-4045-9EC3-65FCACBA0630}"/>
    <dgm:cxn modelId="{F2E6D8AA-2D5C-454D-8C7F-E9D079C38482}" type="presOf" srcId="{1A22C7DC-9C90-411F-A308-D02DE879B5F7}" destId="{AAD4EB31-EBA8-489B-9DEA-FE72ABD8463B}" srcOrd="0" destOrd="0" presId="urn:microsoft.com/office/officeart/2005/8/layout/process4"/>
    <dgm:cxn modelId="{044705AC-58E4-44CE-9546-214034EA1474}" srcId="{1E0B77AB-18ED-40A1-93D4-E252200736E6}" destId="{2AB7D947-297C-4E0C-96A3-35E3D659513F}" srcOrd="0" destOrd="0" parTransId="{A3DA5F30-3FB3-4DC4-AEF2-4D1EBDC4358D}" sibTransId="{547995AE-E866-4DC6-A1D3-3E254D2F1A92}"/>
    <dgm:cxn modelId="{6DB0E2B2-72BD-4B38-8F08-152F99FC89BE}" srcId="{0D9D420D-A587-492D-92B0-6372A9542C6C}" destId="{4C772561-B420-43F5-9FF7-D7C1B4EE2F52}" srcOrd="2" destOrd="0" parTransId="{D5614DF3-C85F-4F77-81A0-2DEE928E0EC6}" sibTransId="{673C360A-034D-45D1-BAB3-ECAD23C74349}"/>
    <dgm:cxn modelId="{AA9284B4-2D0A-45B8-8914-0EC36A5B2FB6}" srcId="{0D9D420D-A587-492D-92B0-6372A9542C6C}" destId="{34878DC7-B25F-4551-8714-77A17DDECF7A}" srcOrd="0" destOrd="0" parTransId="{8780ADB3-00CB-4240-A70D-4798F8F3DA02}" sibTransId="{FE040533-A4BD-42B1-901B-544103AF08B8}"/>
    <dgm:cxn modelId="{E878EFB6-F426-4644-A285-8544076B5724}" type="presOf" srcId="{B3F929D7-3B02-4732-B389-59E7D82369CC}" destId="{D2F4A98D-651C-4335-A648-CEC0E5B01253}" srcOrd="1" destOrd="0" presId="urn:microsoft.com/office/officeart/2005/8/layout/process4"/>
    <dgm:cxn modelId="{574651BF-08D3-4F7A-9602-1049F0610A00}" type="presOf" srcId="{1E0B77AB-18ED-40A1-93D4-E252200736E6}" destId="{D7DF78FB-CB84-4680-A7A4-3A79E00188EE}" srcOrd="0" destOrd="0" presId="urn:microsoft.com/office/officeart/2005/8/layout/process4"/>
    <dgm:cxn modelId="{973F46C1-E0D8-433A-89EB-9134D9109AD0}" type="presOf" srcId="{2AB7D947-297C-4E0C-96A3-35E3D659513F}" destId="{5ED79E2D-6578-41BA-BD4A-A625B87F447F}" srcOrd="0" destOrd="0" presId="urn:microsoft.com/office/officeart/2005/8/layout/process4"/>
    <dgm:cxn modelId="{8A0DA0C7-668E-4080-9439-E22AD77441EA}" srcId="{1E0B77AB-18ED-40A1-93D4-E252200736E6}" destId="{B670B097-E6BF-416F-9552-313B9261B8F5}" srcOrd="2" destOrd="0" parTransId="{CB0A0227-FF72-4470-9552-C6F079391FEC}" sibTransId="{3B419CAF-234A-4C97-8552-AA1D58D75B05}"/>
    <dgm:cxn modelId="{1DC204C8-48F4-4F58-9952-B07537A195D6}" srcId="{B670B097-E6BF-416F-9552-313B9261B8F5}" destId="{1C053935-CB34-4CFA-818A-EB629F34ACB3}" srcOrd="3" destOrd="0" parTransId="{82AA768F-F3E0-47D0-95AB-DED40A5778BC}" sibTransId="{28CEA320-A351-4AD5-AFE1-EF771B5DDA23}"/>
    <dgm:cxn modelId="{3FA6BFEC-80DF-40A8-B843-7B80603D48CA}" type="presOf" srcId="{749614EB-96EF-46B8-BD41-8151D6F54AE6}" destId="{922C3A07-0245-4989-8706-0CF448E917AF}" srcOrd="0" destOrd="0" presId="urn:microsoft.com/office/officeart/2005/8/layout/process4"/>
    <dgm:cxn modelId="{CDD08AF3-BAE8-492C-88E5-AE1FF55EB17E}" type="presOf" srcId="{707A80BE-5539-406A-9B6A-A36C0D75DCF3}" destId="{186E6D84-8182-4036-AA70-9328598E66EE}" srcOrd="0" destOrd="0" presId="urn:microsoft.com/office/officeart/2005/8/layout/process4"/>
    <dgm:cxn modelId="{1F9DBBFC-CA96-421F-992D-B9939F8D7C53}" srcId="{B670B097-E6BF-416F-9552-313B9261B8F5}" destId="{5BD27BF2-58A7-4244-81B8-5C8454011056}" srcOrd="1" destOrd="0" parTransId="{FC65AD99-E60B-412B-A4A2-B5A26729E33A}" sibTransId="{7FA02D3D-C859-4F91-9838-0E04A8B6F59C}"/>
    <dgm:cxn modelId="{46495BB9-65B6-4D34-823B-3999CC9F52B6}" type="presParOf" srcId="{D7DF78FB-CB84-4680-A7A4-3A79E00188EE}" destId="{A19DC441-CC1C-4E4B-A344-141191D34723}" srcOrd="0" destOrd="0" presId="urn:microsoft.com/office/officeart/2005/8/layout/process4"/>
    <dgm:cxn modelId="{F0E09F31-9FCF-44F5-888B-650765510F9C}" type="presParOf" srcId="{A19DC441-CC1C-4E4B-A344-141191D34723}" destId="{57B18948-E4D1-46EE-8A18-AF58395D4417}" srcOrd="0" destOrd="0" presId="urn:microsoft.com/office/officeart/2005/8/layout/process4"/>
    <dgm:cxn modelId="{BC40C66B-C008-4574-857A-B902C412B7B2}" type="presParOf" srcId="{A19DC441-CC1C-4E4B-A344-141191D34723}" destId="{0B9393F7-0965-4542-B78F-5F287FEF96B0}" srcOrd="1" destOrd="0" presId="urn:microsoft.com/office/officeart/2005/8/layout/process4"/>
    <dgm:cxn modelId="{2297ACBF-1AAD-4D91-8621-74426330FBA9}" type="presParOf" srcId="{A19DC441-CC1C-4E4B-A344-141191D34723}" destId="{2D30D9F7-F281-4841-B118-48B03FC566EE}" srcOrd="2" destOrd="0" presId="urn:microsoft.com/office/officeart/2005/8/layout/process4"/>
    <dgm:cxn modelId="{B9172DAF-F214-4B5D-BDF2-DED2D870A070}" type="presParOf" srcId="{2D30D9F7-F281-4841-B118-48B03FC566EE}" destId="{36CF563D-93A5-4A02-9171-BD5E84BD3B7D}" srcOrd="0" destOrd="0" presId="urn:microsoft.com/office/officeart/2005/8/layout/process4"/>
    <dgm:cxn modelId="{FB5A4F19-24C8-4C95-A5A9-9B1A26B91E2B}" type="presParOf" srcId="{2D30D9F7-F281-4841-B118-48B03FC566EE}" destId="{AAD4EB31-EBA8-489B-9DEA-FE72ABD8463B}" srcOrd="1" destOrd="0" presId="urn:microsoft.com/office/officeart/2005/8/layout/process4"/>
    <dgm:cxn modelId="{E6383095-22D2-4AF6-9E2A-E1A2B5FB0D7B}" type="presParOf" srcId="{2D30D9F7-F281-4841-B118-48B03FC566EE}" destId="{B8A317BC-0042-40F8-88B8-EC3F57F4689F}" srcOrd="2" destOrd="0" presId="urn:microsoft.com/office/officeart/2005/8/layout/process4"/>
    <dgm:cxn modelId="{3CF1599C-5DD0-4AAC-AF2B-0D7E7D001AFC}" type="presParOf" srcId="{2D30D9F7-F281-4841-B118-48B03FC566EE}" destId="{922C3A07-0245-4989-8706-0CF448E917AF}" srcOrd="3" destOrd="0" presId="urn:microsoft.com/office/officeart/2005/8/layout/process4"/>
    <dgm:cxn modelId="{620AB135-5415-44B2-83BF-644F348E2AB0}" type="presParOf" srcId="{D7DF78FB-CB84-4680-A7A4-3A79E00188EE}" destId="{A24E32E9-7C9E-4234-9D8B-CD7B17C005DE}" srcOrd="1" destOrd="0" presId="urn:microsoft.com/office/officeart/2005/8/layout/process4"/>
    <dgm:cxn modelId="{13BA6B44-21DB-43C8-82BB-F1EBEA975941}" type="presParOf" srcId="{D7DF78FB-CB84-4680-A7A4-3A79E00188EE}" destId="{940BFC59-78C2-4DF9-9375-2ED3840877B9}" srcOrd="2" destOrd="0" presId="urn:microsoft.com/office/officeart/2005/8/layout/process4"/>
    <dgm:cxn modelId="{13BA021F-5522-47E8-AED2-8CD566E84E28}" type="presParOf" srcId="{940BFC59-78C2-4DF9-9375-2ED3840877B9}" destId="{EB41737F-9683-4D43-9062-7284C4CD7DA1}" srcOrd="0" destOrd="0" presId="urn:microsoft.com/office/officeart/2005/8/layout/process4"/>
    <dgm:cxn modelId="{25776F1B-7BC3-4729-B125-B1D1E2FB5D2B}" type="presParOf" srcId="{940BFC59-78C2-4DF9-9375-2ED3840877B9}" destId="{D2F4A98D-651C-4335-A648-CEC0E5B01253}" srcOrd="1" destOrd="0" presId="urn:microsoft.com/office/officeart/2005/8/layout/process4"/>
    <dgm:cxn modelId="{D317EAF9-6898-456C-A028-2F183023BD5A}" type="presParOf" srcId="{940BFC59-78C2-4DF9-9375-2ED3840877B9}" destId="{99C68D14-8B81-4BE3-A8EE-BDFF9AA32B22}" srcOrd="2" destOrd="0" presId="urn:microsoft.com/office/officeart/2005/8/layout/process4"/>
    <dgm:cxn modelId="{2CBE7E3D-9FBE-44D2-BB42-F849B2EA2C50}" type="presParOf" srcId="{99C68D14-8B81-4BE3-A8EE-BDFF9AA32B22}" destId="{CDA22D21-E230-46F2-9DEA-88048EB9182A}" srcOrd="0" destOrd="0" presId="urn:microsoft.com/office/officeart/2005/8/layout/process4"/>
    <dgm:cxn modelId="{6CBD45F2-BC3A-4BA6-BEE5-08AA6B8DD211}" type="presParOf" srcId="{99C68D14-8B81-4BE3-A8EE-BDFF9AA32B22}" destId="{0C1B232D-8DFA-4681-AD08-5B6C6B18F651}" srcOrd="1" destOrd="0" presId="urn:microsoft.com/office/officeart/2005/8/layout/process4"/>
    <dgm:cxn modelId="{C358CC63-607C-4F39-B30B-E68A5D2C3DFC}" type="presParOf" srcId="{D7DF78FB-CB84-4680-A7A4-3A79E00188EE}" destId="{4743D74F-0CA0-4318-9BDA-C3ECF98DE4C9}" srcOrd="3" destOrd="0" presId="urn:microsoft.com/office/officeart/2005/8/layout/process4"/>
    <dgm:cxn modelId="{34D40F89-9487-42E5-8CF5-91D04E46B48A}" type="presParOf" srcId="{D7DF78FB-CB84-4680-A7A4-3A79E00188EE}" destId="{6B82C14A-17F6-498B-99E9-60299C9C18A1}" srcOrd="4" destOrd="0" presId="urn:microsoft.com/office/officeart/2005/8/layout/process4"/>
    <dgm:cxn modelId="{B9E80F41-D57F-4AC1-B7ED-400CEA6F0E7E}" type="presParOf" srcId="{6B82C14A-17F6-498B-99E9-60299C9C18A1}" destId="{AF99ED3A-B6A5-4326-8BAF-5DEB8557F83D}" srcOrd="0" destOrd="0" presId="urn:microsoft.com/office/officeart/2005/8/layout/process4"/>
    <dgm:cxn modelId="{A2100EA9-BE1F-40C9-A012-30D17E45E8E9}" type="presParOf" srcId="{6B82C14A-17F6-498B-99E9-60299C9C18A1}" destId="{6AF7E7CD-F57E-4B15-9507-459632A140CB}" srcOrd="1" destOrd="0" presId="urn:microsoft.com/office/officeart/2005/8/layout/process4"/>
    <dgm:cxn modelId="{97A0C014-556F-4F4E-81AA-BE06DEE24DBE}" type="presParOf" srcId="{6B82C14A-17F6-498B-99E9-60299C9C18A1}" destId="{02DDDE93-53CD-447A-997D-28ADC1828120}" srcOrd="2" destOrd="0" presId="urn:microsoft.com/office/officeart/2005/8/layout/process4"/>
    <dgm:cxn modelId="{D8493F5C-E0E6-4CA9-928A-5A8D56B88DC8}" type="presParOf" srcId="{02DDDE93-53CD-447A-997D-28ADC1828120}" destId="{4163DFF7-9145-40CF-BF31-94301706B99A}" srcOrd="0" destOrd="0" presId="urn:microsoft.com/office/officeart/2005/8/layout/process4"/>
    <dgm:cxn modelId="{723182F9-A705-4EB3-A921-82F7CC929254}" type="presParOf" srcId="{02DDDE93-53CD-447A-997D-28ADC1828120}" destId="{412B237B-17AF-4C74-8490-FEBF9CE0B180}" srcOrd="1" destOrd="0" presId="urn:microsoft.com/office/officeart/2005/8/layout/process4"/>
    <dgm:cxn modelId="{7C4173FF-D4E8-4BEC-BFFB-1040BFB8217A}" type="presParOf" srcId="{02DDDE93-53CD-447A-997D-28ADC1828120}" destId="{B1432D2B-5860-4312-B365-9DA5B8380FE1}" srcOrd="2" destOrd="0" presId="urn:microsoft.com/office/officeart/2005/8/layout/process4"/>
    <dgm:cxn modelId="{10970DBB-F7F6-441D-BFBC-AFA8E193BC30}" type="presParOf" srcId="{02DDDE93-53CD-447A-997D-28ADC1828120}" destId="{B6DD66DE-58B7-4DBD-A2A3-814F3E3435DD}" srcOrd="3" destOrd="0" presId="urn:microsoft.com/office/officeart/2005/8/layout/process4"/>
    <dgm:cxn modelId="{38C1A4F2-6732-4830-B715-B4212FEE384B}" type="presParOf" srcId="{D7DF78FB-CB84-4680-A7A4-3A79E00188EE}" destId="{67E50500-2A27-4A07-A411-2FA5347DAB01}" srcOrd="5" destOrd="0" presId="urn:microsoft.com/office/officeart/2005/8/layout/process4"/>
    <dgm:cxn modelId="{3294F5E3-D881-4B02-BF04-B04618A55CBC}" type="presParOf" srcId="{D7DF78FB-CB84-4680-A7A4-3A79E00188EE}" destId="{7EB5DBAF-C45A-4FE6-A178-7C9A4E8D7DBB}" srcOrd="6" destOrd="0" presId="urn:microsoft.com/office/officeart/2005/8/layout/process4"/>
    <dgm:cxn modelId="{1323ADC0-5ED5-469F-93EE-D61B2CF1E6A4}" type="presParOf" srcId="{7EB5DBAF-C45A-4FE6-A178-7C9A4E8D7DBB}" destId="{822542CE-D415-4F5B-B924-4C9DDA985E6C}" srcOrd="0" destOrd="0" presId="urn:microsoft.com/office/officeart/2005/8/layout/process4"/>
    <dgm:cxn modelId="{68137DF0-30ED-4912-BF37-CD6F0E0014EB}" type="presParOf" srcId="{7EB5DBAF-C45A-4FE6-A178-7C9A4E8D7DBB}" destId="{8C099ACE-AC86-4470-A1EC-C64C6792F789}" srcOrd="1" destOrd="0" presId="urn:microsoft.com/office/officeart/2005/8/layout/process4"/>
    <dgm:cxn modelId="{190C5320-1902-41E5-9324-EAC612E873C9}" type="presParOf" srcId="{7EB5DBAF-C45A-4FE6-A178-7C9A4E8D7DBB}" destId="{8668C2B8-7939-4828-9ED6-85036B834B8F}" srcOrd="2" destOrd="0" presId="urn:microsoft.com/office/officeart/2005/8/layout/process4"/>
    <dgm:cxn modelId="{B4A06A6D-D314-41DF-A80C-F38D2A3C27E6}" type="presParOf" srcId="{8668C2B8-7939-4828-9ED6-85036B834B8F}" destId="{656D06E6-C75E-4BBB-A1D4-A7454E21D5AF}" srcOrd="0" destOrd="0" presId="urn:microsoft.com/office/officeart/2005/8/layout/process4"/>
    <dgm:cxn modelId="{C4DF5EF3-B3BC-417D-9C44-7EF3B4410676}" type="presParOf" srcId="{8668C2B8-7939-4828-9ED6-85036B834B8F}" destId="{797E3230-8699-4B4C-BFBB-A27AAF7A62EC}" srcOrd="1" destOrd="0" presId="urn:microsoft.com/office/officeart/2005/8/layout/process4"/>
    <dgm:cxn modelId="{3AE8BDE8-99BC-41EF-810A-E8A1B0B5EB98}" type="presParOf" srcId="{D7DF78FB-CB84-4680-A7A4-3A79E00188EE}" destId="{6F807332-0276-4431-9D5E-87DDF29CA0A5}" srcOrd="7" destOrd="0" presId="urn:microsoft.com/office/officeart/2005/8/layout/process4"/>
    <dgm:cxn modelId="{DF48AE23-3733-48BB-AECD-200ADFD78B11}" type="presParOf" srcId="{D7DF78FB-CB84-4680-A7A4-3A79E00188EE}" destId="{3234675E-46EC-4A6E-9640-4F0A4F99D599}" srcOrd="8" destOrd="0" presId="urn:microsoft.com/office/officeart/2005/8/layout/process4"/>
    <dgm:cxn modelId="{ADEF5E29-C5D5-4A82-9CA5-A88975DEA3C1}" type="presParOf" srcId="{3234675E-46EC-4A6E-9640-4F0A4F99D599}" destId="{5ED79E2D-6578-41BA-BD4A-A625B87F447F}" srcOrd="0" destOrd="0" presId="urn:microsoft.com/office/officeart/2005/8/layout/process4"/>
    <dgm:cxn modelId="{33C04634-EF06-4E40-B042-E4C1460F79C3}" type="presParOf" srcId="{3234675E-46EC-4A6E-9640-4F0A4F99D599}" destId="{F4A89FBF-9D49-4658-A2E1-D7030F47C490}" srcOrd="1" destOrd="0" presId="urn:microsoft.com/office/officeart/2005/8/layout/process4"/>
    <dgm:cxn modelId="{3FA61C43-3F85-439D-936D-8A0E2AAEA563}" type="presParOf" srcId="{3234675E-46EC-4A6E-9640-4F0A4F99D599}" destId="{B417DBF9-02EB-489F-AB2F-1935047BB37A}" srcOrd="2" destOrd="0" presId="urn:microsoft.com/office/officeart/2005/8/layout/process4"/>
    <dgm:cxn modelId="{589AA2C0-FB40-4876-AAF9-73F9FF7B53C1}" type="presParOf" srcId="{B417DBF9-02EB-489F-AB2F-1935047BB37A}" destId="{6EA10FFA-95F2-40CB-9363-E308D763439E}" srcOrd="0" destOrd="0" presId="urn:microsoft.com/office/officeart/2005/8/layout/process4"/>
    <dgm:cxn modelId="{3955393B-87DF-4A2C-A058-95A361CD8042}" type="presParOf" srcId="{B417DBF9-02EB-489F-AB2F-1935047BB37A}" destId="{E7FE7E01-95A5-4C95-827C-AFB82ACDFC9B}" srcOrd="1" destOrd="0" presId="urn:microsoft.com/office/officeart/2005/8/layout/process4"/>
    <dgm:cxn modelId="{621F42E7-2049-435C-BC95-31CB381A5A14}" type="presParOf" srcId="{B417DBF9-02EB-489F-AB2F-1935047BB37A}" destId="{186E6D84-8182-4036-AA70-9328598E66E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01F89-AD4F-40EC-8D8E-2AB7F13128E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1BCE74-1A0D-4407-A03D-8F89BE943CBD}">
      <dgm:prSet phldrT="[Text]" custT="1"/>
      <dgm:spPr/>
      <dgm:t>
        <a:bodyPr/>
        <a:lstStyle/>
        <a:p>
          <a:r>
            <a:rPr lang="en-US" sz="900" dirty="0"/>
            <a:t>Milestone 1 - Initiate</a:t>
          </a:r>
        </a:p>
      </dgm:t>
    </dgm:pt>
    <dgm:pt modelId="{A3A52102-A079-446A-A600-C2F10889B680}" type="parTrans" cxnId="{CD6D5C60-7ADB-487C-BEA3-FFFFA82E22FE}">
      <dgm:prSet/>
      <dgm:spPr/>
      <dgm:t>
        <a:bodyPr/>
        <a:lstStyle/>
        <a:p>
          <a:endParaRPr lang="en-US"/>
        </a:p>
      </dgm:t>
    </dgm:pt>
    <dgm:pt modelId="{274A58F4-5449-428A-B1EE-E1DBFDA5B833}" type="sibTrans" cxnId="{CD6D5C60-7ADB-487C-BEA3-FFFFA82E22FE}">
      <dgm:prSet/>
      <dgm:spPr/>
      <dgm:t>
        <a:bodyPr/>
        <a:lstStyle/>
        <a:p>
          <a:endParaRPr lang="en-US"/>
        </a:p>
      </dgm:t>
    </dgm:pt>
    <dgm:pt modelId="{260EACCD-7F59-4159-9B60-2653620D5DD4}">
      <dgm:prSet phldrT="[Text]" custT="1"/>
      <dgm:spPr/>
      <dgm:t>
        <a:bodyPr/>
        <a:lstStyle/>
        <a:p>
          <a:r>
            <a:rPr lang="en-US" sz="900" dirty="0"/>
            <a:t>Identify climate change impacts &amp; risks</a:t>
          </a:r>
        </a:p>
      </dgm:t>
    </dgm:pt>
    <dgm:pt modelId="{A73C3074-4F97-4D10-9F2F-30CF3048ACB8}" type="parTrans" cxnId="{98738836-6F3B-47A7-8F14-B6432E3B7604}">
      <dgm:prSet/>
      <dgm:spPr/>
      <dgm:t>
        <a:bodyPr/>
        <a:lstStyle/>
        <a:p>
          <a:endParaRPr lang="en-US"/>
        </a:p>
      </dgm:t>
    </dgm:pt>
    <dgm:pt modelId="{4A5BA4B2-BFF5-4F7C-9956-F7299BAAE32E}" type="sibTrans" cxnId="{98738836-6F3B-47A7-8F14-B6432E3B7604}">
      <dgm:prSet/>
      <dgm:spPr/>
      <dgm:t>
        <a:bodyPr/>
        <a:lstStyle/>
        <a:p>
          <a:endParaRPr lang="en-US"/>
        </a:p>
      </dgm:t>
    </dgm:pt>
    <dgm:pt modelId="{5BA8F182-020B-4FBB-B4AF-A5AC682C18C7}">
      <dgm:prSet phldrT="[Text]" custT="1"/>
      <dgm:spPr/>
      <dgm:t>
        <a:bodyPr/>
        <a:lstStyle/>
        <a:p>
          <a:r>
            <a:rPr lang="en-US" sz="900" dirty="0"/>
            <a:t>Develop Strategy for CAPs</a:t>
          </a:r>
        </a:p>
      </dgm:t>
    </dgm:pt>
    <dgm:pt modelId="{C1A0218D-038C-4D04-B708-C029DB2D7FB1}" type="parTrans" cxnId="{85851851-39BD-43A1-9689-F1E3E18A2597}">
      <dgm:prSet/>
      <dgm:spPr/>
      <dgm:t>
        <a:bodyPr/>
        <a:lstStyle/>
        <a:p>
          <a:endParaRPr lang="en-US"/>
        </a:p>
      </dgm:t>
    </dgm:pt>
    <dgm:pt modelId="{C862BED2-AEF9-43DD-9384-1799B45204FE}" type="sibTrans" cxnId="{85851851-39BD-43A1-9689-F1E3E18A2597}">
      <dgm:prSet/>
      <dgm:spPr/>
      <dgm:t>
        <a:bodyPr/>
        <a:lstStyle/>
        <a:p>
          <a:endParaRPr lang="en-US"/>
        </a:p>
      </dgm:t>
    </dgm:pt>
    <dgm:pt modelId="{5284EF1B-73AA-4671-8991-0FA3C8DD6ED9}">
      <dgm:prSet phldrT="[Text]" custT="1"/>
      <dgm:spPr/>
      <dgm:t>
        <a:bodyPr/>
        <a:lstStyle/>
        <a:p>
          <a:r>
            <a:rPr lang="en-US" sz="1000" dirty="0"/>
            <a:t>Milestone 2 - Research</a:t>
          </a:r>
        </a:p>
      </dgm:t>
    </dgm:pt>
    <dgm:pt modelId="{ACA31C40-4065-472E-B052-4EA5329BA64C}" type="parTrans" cxnId="{1CA22CCF-2308-4839-90BB-8A0375E9C26B}">
      <dgm:prSet/>
      <dgm:spPr/>
      <dgm:t>
        <a:bodyPr/>
        <a:lstStyle/>
        <a:p>
          <a:endParaRPr lang="en-US"/>
        </a:p>
      </dgm:t>
    </dgm:pt>
    <dgm:pt modelId="{670DB4A8-7E45-406C-A93D-A49D3421FC33}" type="sibTrans" cxnId="{1CA22CCF-2308-4839-90BB-8A0375E9C26B}">
      <dgm:prSet/>
      <dgm:spPr/>
      <dgm:t>
        <a:bodyPr/>
        <a:lstStyle/>
        <a:p>
          <a:endParaRPr lang="en-US"/>
        </a:p>
      </dgm:t>
    </dgm:pt>
    <dgm:pt modelId="{B59521B6-8066-4C60-9462-85474474236C}">
      <dgm:prSet phldrT="[Text]" custT="1"/>
      <dgm:spPr/>
      <dgm:t>
        <a:bodyPr/>
        <a:lstStyle/>
        <a:p>
          <a:r>
            <a:rPr lang="en-US" sz="1000" dirty="0"/>
            <a:t>Collect baseline data</a:t>
          </a:r>
        </a:p>
      </dgm:t>
    </dgm:pt>
    <dgm:pt modelId="{FC180664-C489-4857-A9BC-05D7CCE8F57B}" type="parTrans" cxnId="{CC363D74-C9A4-44AE-B761-2F358618FFDD}">
      <dgm:prSet/>
      <dgm:spPr/>
      <dgm:t>
        <a:bodyPr/>
        <a:lstStyle/>
        <a:p>
          <a:endParaRPr lang="en-US"/>
        </a:p>
      </dgm:t>
    </dgm:pt>
    <dgm:pt modelId="{3103BA6C-B633-47B4-8894-947486DDFA71}" type="sibTrans" cxnId="{CC363D74-C9A4-44AE-B761-2F358618FFDD}">
      <dgm:prSet/>
      <dgm:spPr/>
      <dgm:t>
        <a:bodyPr/>
        <a:lstStyle/>
        <a:p>
          <a:endParaRPr lang="en-US"/>
        </a:p>
      </dgm:t>
    </dgm:pt>
    <dgm:pt modelId="{497FFDF6-3E82-4EBE-A609-A773D3A53C9A}">
      <dgm:prSet phldrT="[Text]" custT="1"/>
      <dgm:spPr/>
      <dgm:t>
        <a:bodyPr/>
        <a:lstStyle/>
        <a:p>
          <a:r>
            <a:rPr lang="en-US" sz="1000" dirty="0"/>
            <a:t>Meetings with staff</a:t>
          </a:r>
        </a:p>
      </dgm:t>
    </dgm:pt>
    <dgm:pt modelId="{F6EA3D7C-F08F-4A48-AE7A-94AB477A96AB}" type="parTrans" cxnId="{B8010601-E49E-42C8-B322-619E77782A97}">
      <dgm:prSet/>
      <dgm:spPr/>
      <dgm:t>
        <a:bodyPr/>
        <a:lstStyle/>
        <a:p>
          <a:endParaRPr lang="en-US"/>
        </a:p>
      </dgm:t>
    </dgm:pt>
    <dgm:pt modelId="{0A8D2802-3373-416C-9723-3B9F3E5CA3D3}" type="sibTrans" cxnId="{B8010601-E49E-42C8-B322-619E77782A97}">
      <dgm:prSet/>
      <dgm:spPr/>
      <dgm:t>
        <a:bodyPr/>
        <a:lstStyle/>
        <a:p>
          <a:endParaRPr lang="en-US"/>
        </a:p>
      </dgm:t>
    </dgm:pt>
    <dgm:pt modelId="{38B482FA-EA7E-4475-9F58-AA2E3A92E399}">
      <dgm:prSet custT="1"/>
      <dgm:spPr/>
      <dgm:t>
        <a:bodyPr/>
        <a:lstStyle/>
        <a:p>
          <a:r>
            <a:rPr lang="en-US" sz="1000" dirty="0"/>
            <a:t>Workshops</a:t>
          </a:r>
        </a:p>
      </dgm:t>
    </dgm:pt>
    <dgm:pt modelId="{A9E914AB-2DB6-46E0-AA5E-5084B4281679}" type="parTrans" cxnId="{B1F10D6C-C418-4216-8B92-477CECEC4ECA}">
      <dgm:prSet/>
      <dgm:spPr/>
      <dgm:t>
        <a:bodyPr/>
        <a:lstStyle/>
        <a:p>
          <a:endParaRPr lang="en-US"/>
        </a:p>
      </dgm:t>
    </dgm:pt>
    <dgm:pt modelId="{44E15E04-8F8F-4F63-AF9C-C35EFCA409F7}" type="sibTrans" cxnId="{B1F10D6C-C418-4216-8B92-477CECEC4ECA}">
      <dgm:prSet/>
      <dgm:spPr/>
      <dgm:t>
        <a:bodyPr/>
        <a:lstStyle/>
        <a:p>
          <a:endParaRPr lang="en-US"/>
        </a:p>
      </dgm:t>
    </dgm:pt>
    <dgm:pt modelId="{30FB4052-6A0E-45CC-B848-DB9F7188A85E}">
      <dgm:prSet custT="1"/>
      <dgm:spPr/>
      <dgm:t>
        <a:bodyPr/>
        <a:lstStyle/>
        <a:p>
          <a:r>
            <a:rPr lang="en-US" sz="1000" dirty="0"/>
            <a:t>Identify goal &amp; targets</a:t>
          </a:r>
        </a:p>
      </dgm:t>
    </dgm:pt>
    <dgm:pt modelId="{3543B4F1-DA3E-4ECF-BD58-EF2ED73BE1AC}" type="parTrans" cxnId="{73613CF6-DC59-446A-B896-F4AF6E10B0E0}">
      <dgm:prSet/>
      <dgm:spPr/>
      <dgm:t>
        <a:bodyPr/>
        <a:lstStyle/>
        <a:p>
          <a:endParaRPr lang="en-US"/>
        </a:p>
      </dgm:t>
    </dgm:pt>
    <dgm:pt modelId="{87A43011-A3CE-4A72-81F9-49D7EF3B8521}" type="sibTrans" cxnId="{73613CF6-DC59-446A-B896-F4AF6E10B0E0}">
      <dgm:prSet/>
      <dgm:spPr/>
      <dgm:t>
        <a:bodyPr/>
        <a:lstStyle/>
        <a:p>
          <a:endParaRPr lang="en-US"/>
        </a:p>
      </dgm:t>
    </dgm:pt>
    <dgm:pt modelId="{B1F00EEC-754E-4B15-BA4A-AE318C16D277}">
      <dgm:prSet phldrT="[Text]" custT="1"/>
      <dgm:spPr/>
      <dgm:t>
        <a:bodyPr/>
        <a:lstStyle/>
        <a:p>
          <a:r>
            <a:rPr lang="en-US" sz="1000" dirty="0"/>
            <a:t>Milestone 3 - Plan</a:t>
          </a:r>
        </a:p>
      </dgm:t>
    </dgm:pt>
    <dgm:pt modelId="{711CEDEE-03FC-4E30-9DD4-F308406BA6F9}" type="parTrans" cxnId="{2626E63D-8E02-4BC2-965E-F0ED89D521CA}">
      <dgm:prSet/>
      <dgm:spPr/>
      <dgm:t>
        <a:bodyPr/>
        <a:lstStyle/>
        <a:p>
          <a:endParaRPr lang="en-US"/>
        </a:p>
      </dgm:t>
    </dgm:pt>
    <dgm:pt modelId="{C84C6E40-72B3-49E0-9146-3583803B7670}" type="sibTrans" cxnId="{2626E63D-8E02-4BC2-965E-F0ED89D521CA}">
      <dgm:prSet/>
      <dgm:spPr/>
      <dgm:t>
        <a:bodyPr/>
        <a:lstStyle/>
        <a:p>
          <a:endParaRPr lang="en-US"/>
        </a:p>
      </dgm:t>
    </dgm:pt>
    <dgm:pt modelId="{C624C096-A07A-4BCC-9F27-975A2AD0CE28}">
      <dgm:prSet phldrT="[Text]" custT="1"/>
      <dgm:spPr/>
      <dgm:t>
        <a:bodyPr/>
        <a:lstStyle/>
        <a:p>
          <a:r>
            <a:rPr lang="en-US" sz="1000" dirty="0"/>
            <a:t>Develop actions &amp; indicators</a:t>
          </a:r>
        </a:p>
      </dgm:t>
    </dgm:pt>
    <dgm:pt modelId="{4AB2B790-EDA9-4836-8D3E-0806A364A375}" type="parTrans" cxnId="{E6EE5A02-66B3-4EFB-92B3-48ABAF9E659C}">
      <dgm:prSet/>
      <dgm:spPr/>
      <dgm:t>
        <a:bodyPr/>
        <a:lstStyle/>
        <a:p>
          <a:endParaRPr lang="en-US"/>
        </a:p>
      </dgm:t>
    </dgm:pt>
    <dgm:pt modelId="{EE8E0E25-DFB4-4048-88B9-547FB569A699}" type="sibTrans" cxnId="{E6EE5A02-66B3-4EFB-92B3-48ABAF9E659C}">
      <dgm:prSet/>
      <dgm:spPr/>
      <dgm:t>
        <a:bodyPr/>
        <a:lstStyle/>
        <a:p>
          <a:endParaRPr lang="en-US"/>
        </a:p>
      </dgm:t>
    </dgm:pt>
    <dgm:pt modelId="{8B289FC6-048E-4840-8567-23F06595F310}">
      <dgm:prSet phldrT="[Text]" custT="1"/>
      <dgm:spPr/>
      <dgm:t>
        <a:bodyPr/>
        <a:lstStyle/>
        <a:p>
          <a:r>
            <a:rPr lang="en-US" sz="1000" dirty="0"/>
            <a:t>Develop monitoring &amp; reporting system</a:t>
          </a:r>
        </a:p>
      </dgm:t>
    </dgm:pt>
    <dgm:pt modelId="{F7121D5F-A606-49A8-8ADC-D6B7504926CB}" type="parTrans" cxnId="{1309D2C2-DF55-4AC3-A575-8D688DDA2B25}">
      <dgm:prSet/>
      <dgm:spPr/>
      <dgm:t>
        <a:bodyPr/>
        <a:lstStyle/>
        <a:p>
          <a:endParaRPr lang="en-US"/>
        </a:p>
      </dgm:t>
    </dgm:pt>
    <dgm:pt modelId="{89D93210-EA8A-4F98-973A-7EA69459561A}" type="sibTrans" cxnId="{1309D2C2-DF55-4AC3-A575-8D688DDA2B25}">
      <dgm:prSet/>
      <dgm:spPr/>
      <dgm:t>
        <a:bodyPr/>
        <a:lstStyle/>
        <a:p>
          <a:endParaRPr lang="en-US"/>
        </a:p>
      </dgm:t>
    </dgm:pt>
    <dgm:pt modelId="{7B85DE7C-C26E-444F-A93F-BD5DE0F19200}">
      <dgm:prSet phldrT="[Text]" custT="1"/>
      <dgm:spPr/>
      <dgm:t>
        <a:bodyPr/>
        <a:lstStyle/>
        <a:p>
          <a:r>
            <a:rPr lang="en-US" sz="1000" dirty="0"/>
            <a:t>Milestone 4 - Implementation</a:t>
          </a:r>
        </a:p>
      </dgm:t>
    </dgm:pt>
    <dgm:pt modelId="{6D62A851-6F06-42C3-8A3E-25D9EC813DEB}" type="parTrans" cxnId="{F06796C4-E4FF-44E2-9317-7765B44726B0}">
      <dgm:prSet/>
      <dgm:spPr/>
      <dgm:t>
        <a:bodyPr/>
        <a:lstStyle/>
        <a:p>
          <a:endParaRPr lang="en-US"/>
        </a:p>
      </dgm:t>
    </dgm:pt>
    <dgm:pt modelId="{31A924D5-CE52-4AA0-AB38-4F117C718AC4}" type="sibTrans" cxnId="{F06796C4-E4FF-44E2-9317-7765B44726B0}">
      <dgm:prSet/>
      <dgm:spPr/>
      <dgm:t>
        <a:bodyPr/>
        <a:lstStyle/>
        <a:p>
          <a:endParaRPr lang="en-US"/>
        </a:p>
      </dgm:t>
    </dgm:pt>
    <dgm:pt modelId="{A55F1CD2-2A7B-4484-84F7-0C716033BA46}">
      <dgm:prSet phldrT="[Text]" custT="1"/>
      <dgm:spPr/>
      <dgm:t>
        <a:bodyPr/>
        <a:lstStyle/>
        <a:p>
          <a:r>
            <a:rPr lang="en-US" sz="1000" dirty="0"/>
            <a:t>Local Authority - Climate Change Team </a:t>
          </a:r>
        </a:p>
      </dgm:t>
    </dgm:pt>
    <dgm:pt modelId="{A3A028FE-C3CD-45BA-B14A-65E03039ECE0}" type="parTrans" cxnId="{C159EB19-FDC9-4103-9E0C-A7177A93B2EA}">
      <dgm:prSet/>
      <dgm:spPr/>
      <dgm:t>
        <a:bodyPr/>
        <a:lstStyle/>
        <a:p>
          <a:endParaRPr lang="en-US"/>
        </a:p>
      </dgm:t>
    </dgm:pt>
    <dgm:pt modelId="{D987AAD2-1549-440A-9A2F-DBFD418EA5E9}" type="sibTrans" cxnId="{C159EB19-FDC9-4103-9E0C-A7177A93B2EA}">
      <dgm:prSet/>
      <dgm:spPr/>
      <dgm:t>
        <a:bodyPr/>
        <a:lstStyle/>
        <a:p>
          <a:endParaRPr lang="en-US"/>
        </a:p>
      </dgm:t>
    </dgm:pt>
    <dgm:pt modelId="{20885D7E-6834-4E8B-AEE0-C1C0B9024093}">
      <dgm:prSet phldrT="[Text]" custT="1"/>
      <dgm:spPr/>
      <dgm:t>
        <a:bodyPr/>
        <a:lstStyle/>
        <a:p>
          <a:r>
            <a:rPr lang="en-US" sz="1000" dirty="0"/>
            <a:t>Milestone 5 - Monitor and Iterate</a:t>
          </a:r>
        </a:p>
      </dgm:t>
    </dgm:pt>
    <dgm:pt modelId="{2B9E98FC-1874-431C-A30E-5A85E90EF841}" type="parTrans" cxnId="{2DB47FD3-9FBE-4D4D-AB3A-DCA4491A4E8B}">
      <dgm:prSet/>
      <dgm:spPr/>
      <dgm:t>
        <a:bodyPr/>
        <a:lstStyle/>
        <a:p>
          <a:endParaRPr lang="en-US"/>
        </a:p>
      </dgm:t>
    </dgm:pt>
    <dgm:pt modelId="{30DC3401-8C53-456F-AB85-5D3396DB945F}" type="sibTrans" cxnId="{2DB47FD3-9FBE-4D4D-AB3A-DCA4491A4E8B}">
      <dgm:prSet/>
      <dgm:spPr/>
      <dgm:t>
        <a:bodyPr/>
        <a:lstStyle/>
        <a:p>
          <a:endParaRPr lang="en-US"/>
        </a:p>
      </dgm:t>
    </dgm:pt>
    <dgm:pt modelId="{963E8B78-18C4-43F0-901F-7B39E6DA2768}">
      <dgm:prSet phldrT="[Text]" custT="1"/>
      <dgm:spPr/>
      <dgm:t>
        <a:bodyPr/>
        <a:lstStyle/>
        <a:p>
          <a:r>
            <a:rPr lang="en-US" sz="1000" dirty="0"/>
            <a:t>Local Authority - Climate Change Team </a:t>
          </a:r>
        </a:p>
      </dgm:t>
    </dgm:pt>
    <dgm:pt modelId="{97E2E6EA-493F-475D-86F7-3DDF54E9F3CC}" type="parTrans" cxnId="{B4BF34B7-666D-4A27-9B2B-B91D90269E1C}">
      <dgm:prSet/>
      <dgm:spPr/>
      <dgm:t>
        <a:bodyPr/>
        <a:lstStyle/>
        <a:p>
          <a:endParaRPr lang="en-US"/>
        </a:p>
      </dgm:t>
    </dgm:pt>
    <dgm:pt modelId="{43EEF41C-4BA8-41B1-A3F9-AC317ED3E19D}" type="sibTrans" cxnId="{B4BF34B7-666D-4A27-9B2B-B91D90269E1C}">
      <dgm:prSet/>
      <dgm:spPr/>
      <dgm:t>
        <a:bodyPr/>
        <a:lstStyle/>
        <a:p>
          <a:endParaRPr lang="en-US"/>
        </a:p>
      </dgm:t>
    </dgm:pt>
    <dgm:pt modelId="{F39590B7-F9E5-4201-814F-266B4DC51B5C}" type="pres">
      <dgm:prSet presAssocID="{D9D01F89-AD4F-40EC-8D8E-2AB7F13128E9}" presName="cycle" presStyleCnt="0">
        <dgm:presLayoutVars>
          <dgm:dir/>
          <dgm:resizeHandles val="exact"/>
        </dgm:presLayoutVars>
      </dgm:prSet>
      <dgm:spPr/>
    </dgm:pt>
    <dgm:pt modelId="{6DC5EA64-C09E-4ADC-99FD-3EDA8B5E8C4E}" type="pres">
      <dgm:prSet presAssocID="{731BCE74-1A0D-4407-A03D-8F89BE943CBD}" presName="node" presStyleLbl="node1" presStyleIdx="0" presStyleCnt="5" custScaleX="104324" custScaleY="104324">
        <dgm:presLayoutVars>
          <dgm:bulletEnabled val="1"/>
        </dgm:presLayoutVars>
      </dgm:prSet>
      <dgm:spPr/>
    </dgm:pt>
    <dgm:pt modelId="{9234D461-77AE-4790-A56D-4A48D44B1294}" type="pres">
      <dgm:prSet presAssocID="{731BCE74-1A0D-4407-A03D-8F89BE943CBD}" presName="spNode" presStyleCnt="0"/>
      <dgm:spPr/>
    </dgm:pt>
    <dgm:pt modelId="{9A3A213E-B6F7-4F42-8889-02A36915E2BF}" type="pres">
      <dgm:prSet presAssocID="{274A58F4-5449-428A-B1EE-E1DBFDA5B833}" presName="sibTrans" presStyleLbl="sibTrans1D1" presStyleIdx="0" presStyleCnt="5"/>
      <dgm:spPr/>
    </dgm:pt>
    <dgm:pt modelId="{AB6C3592-EEF7-4E51-829D-D3BC24987162}" type="pres">
      <dgm:prSet presAssocID="{5284EF1B-73AA-4671-8991-0FA3C8DD6ED9}" presName="node" presStyleLbl="node1" presStyleIdx="1" presStyleCnt="5" custScaleX="124160" custScaleY="124160" custRadScaleRad="102055" custRadScaleInc="-2834">
        <dgm:presLayoutVars>
          <dgm:bulletEnabled val="1"/>
        </dgm:presLayoutVars>
      </dgm:prSet>
      <dgm:spPr/>
    </dgm:pt>
    <dgm:pt modelId="{CA55D5E0-5DB7-4B4A-8F05-C824D5F20034}" type="pres">
      <dgm:prSet presAssocID="{5284EF1B-73AA-4671-8991-0FA3C8DD6ED9}" presName="spNode" presStyleCnt="0"/>
      <dgm:spPr/>
    </dgm:pt>
    <dgm:pt modelId="{F8C1C38F-CC9E-4554-8902-727609C529B7}" type="pres">
      <dgm:prSet presAssocID="{670DB4A8-7E45-406C-A93D-A49D3421FC33}" presName="sibTrans" presStyleLbl="sibTrans1D1" presStyleIdx="1" presStyleCnt="5"/>
      <dgm:spPr/>
    </dgm:pt>
    <dgm:pt modelId="{23ED4194-7023-4BFC-BAC2-063B82B1F562}" type="pres">
      <dgm:prSet presAssocID="{B1F00EEC-754E-4B15-BA4A-AE318C16D277}" presName="node" presStyleLbl="node1" presStyleIdx="2" presStyleCnt="5" custScaleX="133642" custScaleY="133642">
        <dgm:presLayoutVars>
          <dgm:bulletEnabled val="1"/>
        </dgm:presLayoutVars>
      </dgm:prSet>
      <dgm:spPr/>
    </dgm:pt>
    <dgm:pt modelId="{030DCE0D-7CCB-42F6-B24A-783A1A030DCD}" type="pres">
      <dgm:prSet presAssocID="{B1F00EEC-754E-4B15-BA4A-AE318C16D277}" presName="spNode" presStyleCnt="0"/>
      <dgm:spPr/>
    </dgm:pt>
    <dgm:pt modelId="{158BFDEA-404B-441E-BFB8-902345DB1446}" type="pres">
      <dgm:prSet presAssocID="{C84C6E40-72B3-49E0-9146-3583803B7670}" presName="sibTrans" presStyleLbl="sibTrans1D1" presStyleIdx="2" presStyleCnt="5"/>
      <dgm:spPr/>
    </dgm:pt>
    <dgm:pt modelId="{2EA50078-838D-4342-AC8B-20B3FD8EC80F}" type="pres">
      <dgm:prSet presAssocID="{7B85DE7C-C26E-444F-A93F-BD5DE0F19200}" presName="node" presStyleLbl="node1" presStyleIdx="3" presStyleCnt="5">
        <dgm:presLayoutVars>
          <dgm:bulletEnabled val="1"/>
        </dgm:presLayoutVars>
      </dgm:prSet>
      <dgm:spPr/>
    </dgm:pt>
    <dgm:pt modelId="{7E4B59E7-8181-4C60-97DE-B7248BBCA5A1}" type="pres">
      <dgm:prSet presAssocID="{7B85DE7C-C26E-444F-A93F-BD5DE0F19200}" presName="spNode" presStyleCnt="0"/>
      <dgm:spPr/>
    </dgm:pt>
    <dgm:pt modelId="{062EB0B2-7A79-48EC-A2F4-74BF5A229359}" type="pres">
      <dgm:prSet presAssocID="{31A924D5-CE52-4AA0-AB38-4F117C718AC4}" presName="sibTrans" presStyleLbl="sibTrans1D1" presStyleIdx="3" presStyleCnt="5"/>
      <dgm:spPr/>
    </dgm:pt>
    <dgm:pt modelId="{24BC04FF-3B58-487B-B54D-586B664DCD47}" type="pres">
      <dgm:prSet presAssocID="{20885D7E-6834-4E8B-AEE0-C1C0B9024093}" presName="node" presStyleLbl="node1" presStyleIdx="4" presStyleCnt="5">
        <dgm:presLayoutVars>
          <dgm:bulletEnabled val="1"/>
        </dgm:presLayoutVars>
      </dgm:prSet>
      <dgm:spPr/>
    </dgm:pt>
    <dgm:pt modelId="{CDAEC5FC-424C-4315-BA21-806A9FBACFFA}" type="pres">
      <dgm:prSet presAssocID="{20885D7E-6834-4E8B-AEE0-C1C0B9024093}" presName="spNode" presStyleCnt="0"/>
      <dgm:spPr/>
    </dgm:pt>
    <dgm:pt modelId="{D091D4A8-3B58-45B3-AB4B-CCFBBDED0DD3}" type="pres">
      <dgm:prSet presAssocID="{30DC3401-8C53-456F-AB85-5D3396DB945F}" presName="sibTrans" presStyleLbl="sibTrans1D1" presStyleIdx="4" presStyleCnt="5"/>
      <dgm:spPr/>
    </dgm:pt>
  </dgm:ptLst>
  <dgm:cxnLst>
    <dgm:cxn modelId="{B8010601-E49E-42C8-B322-619E77782A97}" srcId="{5284EF1B-73AA-4671-8991-0FA3C8DD6ED9}" destId="{497FFDF6-3E82-4EBE-A609-A773D3A53C9A}" srcOrd="1" destOrd="0" parTransId="{F6EA3D7C-F08F-4A48-AE7A-94AB477A96AB}" sibTransId="{0A8D2802-3373-416C-9723-3B9F3E5CA3D3}"/>
    <dgm:cxn modelId="{E6EE5A02-66B3-4EFB-92B3-48ABAF9E659C}" srcId="{B1F00EEC-754E-4B15-BA4A-AE318C16D277}" destId="{C624C096-A07A-4BCC-9F27-975A2AD0CE28}" srcOrd="0" destOrd="0" parTransId="{4AB2B790-EDA9-4836-8D3E-0806A364A375}" sibTransId="{EE8E0E25-DFB4-4048-88B9-547FB569A699}"/>
    <dgm:cxn modelId="{CB4AF808-B386-4A3E-9DAB-9420D1851DAC}" type="presOf" srcId="{7B85DE7C-C26E-444F-A93F-BD5DE0F19200}" destId="{2EA50078-838D-4342-AC8B-20B3FD8EC80F}" srcOrd="0" destOrd="0" presId="urn:microsoft.com/office/officeart/2005/8/layout/cycle5"/>
    <dgm:cxn modelId="{02152C10-E6BF-4059-9442-3BF539B09166}" type="presOf" srcId="{274A58F4-5449-428A-B1EE-E1DBFDA5B833}" destId="{9A3A213E-B6F7-4F42-8889-02A36915E2BF}" srcOrd="0" destOrd="0" presId="urn:microsoft.com/office/officeart/2005/8/layout/cycle5"/>
    <dgm:cxn modelId="{46552F18-34A9-4EA8-9C06-E3A5357B9C1C}" type="presOf" srcId="{C624C096-A07A-4BCC-9F27-975A2AD0CE28}" destId="{23ED4194-7023-4BFC-BAC2-063B82B1F562}" srcOrd="0" destOrd="1" presId="urn:microsoft.com/office/officeart/2005/8/layout/cycle5"/>
    <dgm:cxn modelId="{B35AA118-65AC-4872-9D20-3ED712B15E67}" type="presOf" srcId="{963E8B78-18C4-43F0-901F-7B39E6DA2768}" destId="{24BC04FF-3B58-487B-B54D-586B664DCD47}" srcOrd="0" destOrd="1" presId="urn:microsoft.com/office/officeart/2005/8/layout/cycle5"/>
    <dgm:cxn modelId="{C159EB19-FDC9-4103-9E0C-A7177A93B2EA}" srcId="{7B85DE7C-C26E-444F-A93F-BD5DE0F19200}" destId="{A55F1CD2-2A7B-4484-84F7-0C716033BA46}" srcOrd="0" destOrd="0" parTransId="{A3A028FE-C3CD-45BA-B14A-65E03039ECE0}" sibTransId="{D987AAD2-1549-440A-9A2F-DBFD418EA5E9}"/>
    <dgm:cxn modelId="{F86B5623-7FC0-43C6-AB72-5A3EEB0721BA}" type="presOf" srcId="{A55F1CD2-2A7B-4484-84F7-0C716033BA46}" destId="{2EA50078-838D-4342-AC8B-20B3FD8EC80F}" srcOrd="0" destOrd="1" presId="urn:microsoft.com/office/officeart/2005/8/layout/cycle5"/>
    <dgm:cxn modelId="{6544822A-88F1-44CD-9D67-4B63C3214281}" type="presOf" srcId="{670DB4A8-7E45-406C-A93D-A49D3421FC33}" destId="{F8C1C38F-CC9E-4554-8902-727609C529B7}" srcOrd="0" destOrd="0" presId="urn:microsoft.com/office/officeart/2005/8/layout/cycle5"/>
    <dgm:cxn modelId="{98738836-6F3B-47A7-8F14-B6432E3B7604}" srcId="{731BCE74-1A0D-4407-A03D-8F89BE943CBD}" destId="{260EACCD-7F59-4159-9B60-2653620D5DD4}" srcOrd="0" destOrd="0" parTransId="{A73C3074-4F97-4D10-9F2F-30CF3048ACB8}" sibTransId="{4A5BA4B2-BFF5-4F7C-9956-F7299BAAE32E}"/>
    <dgm:cxn modelId="{2626E63D-8E02-4BC2-965E-F0ED89D521CA}" srcId="{D9D01F89-AD4F-40EC-8D8E-2AB7F13128E9}" destId="{B1F00EEC-754E-4B15-BA4A-AE318C16D277}" srcOrd="2" destOrd="0" parTransId="{711CEDEE-03FC-4E30-9DD4-F308406BA6F9}" sibTransId="{C84C6E40-72B3-49E0-9146-3583803B7670}"/>
    <dgm:cxn modelId="{88BC2C3F-AB3A-4C56-B1C6-70468F78F2B9}" type="presOf" srcId="{731BCE74-1A0D-4407-A03D-8F89BE943CBD}" destId="{6DC5EA64-C09E-4ADC-99FD-3EDA8B5E8C4E}" srcOrd="0" destOrd="0" presId="urn:microsoft.com/office/officeart/2005/8/layout/cycle5"/>
    <dgm:cxn modelId="{CD6D5C60-7ADB-487C-BEA3-FFFFA82E22FE}" srcId="{D9D01F89-AD4F-40EC-8D8E-2AB7F13128E9}" destId="{731BCE74-1A0D-4407-A03D-8F89BE943CBD}" srcOrd="0" destOrd="0" parTransId="{A3A52102-A079-446A-A600-C2F10889B680}" sibTransId="{274A58F4-5449-428A-B1EE-E1DBFDA5B833}"/>
    <dgm:cxn modelId="{B1F10D6C-C418-4216-8B92-477CECEC4ECA}" srcId="{5284EF1B-73AA-4671-8991-0FA3C8DD6ED9}" destId="{38B482FA-EA7E-4475-9F58-AA2E3A92E399}" srcOrd="2" destOrd="0" parTransId="{A9E914AB-2DB6-46E0-AA5E-5084B4281679}" sibTransId="{44E15E04-8F8F-4F63-AF9C-C35EFCA409F7}"/>
    <dgm:cxn modelId="{EE21516D-E334-438C-9179-2C9B53292161}" type="presOf" srcId="{260EACCD-7F59-4159-9B60-2653620D5DD4}" destId="{6DC5EA64-C09E-4ADC-99FD-3EDA8B5E8C4E}" srcOrd="0" destOrd="1" presId="urn:microsoft.com/office/officeart/2005/8/layout/cycle5"/>
    <dgm:cxn modelId="{85851851-39BD-43A1-9689-F1E3E18A2597}" srcId="{731BCE74-1A0D-4407-A03D-8F89BE943CBD}" destId="{5BA8F182-020B-4FBB-B4AF-A5AC682C18C7}" srcOrd="1" destOrd="0" parTransId="{C1A0218D-038C-4D04-B708-C029DB2D7FB1}" sibTransId="{C862BED2-AEF9-43DD-9384-1799B45204FE}"/>
    <dgm:cxn modelId="{CC363D74-C9A4-44AE-B761-2F358618FFDD}" srcId="{5284EF1B-73AA-4671-8991-0FA3C8DD6ED9}" destId="{B59521B6-8066-4C60-9462-85474474236C}" srcOrd="0" destOrd="0" parTransId="{FC180664-C489-4857-A9BC-05D7CCE8F57B}" sibTransId="{3103BA6C-B633-47B4-8894-947486DDFA71}"/>
    <dgm:cxn modelId="{70B2B754-BFFC-45A8-9234-98310E91C2B9}" type="presOf" srcId="{8B289FC6-048E-4840-8567-23F06595F310}" destId="{23ED4194-7023-4BFC-BAC2-063B82B1F562}" srcOrd="0" destOrd="2" presId="urn:microsoft.com/office/officeart/2005/8/layout/cycle5"/>
    <dgm:cxn modelId="{6EFB058F-C7CB-444A-9939-18994FAC209D}" type="presOf" srcId="{31A924D5-CE52-4AA0-AB38-4F117C718AC4}" destId="{062EB0B2-7A79-48EC-A2F4-74BF5A229359}" srcOrd="0" destOrd="0" presId="urn:microsoft.com/office/officeart/2005/8/layout/cycle5"/>
    <dgm:cxn modelId="{155A8496-061D-45DB-BDA6-FC00A59375AB}" type="presOf" srcId="{5284EF1B-73AA-4671-8991-0FA3C8DD6ED9}" destId="{AB6C3592-EEF7-4E51-829D-D3BC24987162}" srcOrd="0" destOrd="0" presId="urn:microsoft.com/office/officeart/2005/8/layout/cycle5"/>
    <dgm:cxn modelId="{0264459E-5308-43A9-AB02-9C210BC26F5D}" type="presOf" srcId="{B59521B6-8066-4C60-9462-85474474236C}" destId="{AB6C3592-EEF7-4E51-829D-D3BC24987162}" srcOrd="0" destOrd="1" presId="urn:microsoft.com/office/officeart/2005/8/layout/cycle5"/>
    <dgm:cxn modelId="{BFC8FAAA-A439-47E8-847A-C423130D654D}" type="presOf" srcId="{C84C6E40-72B3-49E0-9146-3583803B7670}" destId="{158BFDEA-404B-441E-BFB8-902345DB1446}" srcOrd="0" destOrd="0" presId="urn:microsoft.com/office/officeart/2005/8/layout/cycle5"/>
    <dgm:cxn modelId="{A1361BAB-7CB9-403C-B3E1-354F3CF47CDA}" type="presOf" srcId="{30FB4052-6A0E-45CC-B848-DB9F7188A85E}" destId="{AB6C3592-EEF7-4E51-829D-D3BC24987162}" srcOrd="0" destOrd="4" presId="urn:microsoft.com/office/officeart/2005/8/layout/cycle5"/>
    <dgm:cxn modelId="{DB95A5AF-8AC8-41B8-BD2A-5550D0208933}" type="presOf" srcId="{B1F00EEC-754E-4B15-BA4A-AE318C16D277}" destId="{23ED4194-7023-4BFC-BAC2-063B82B1F562}" srcOrd="0" destOrd="0" presId="urn:microsoft.com/office/officeart/2005/8/layout/cycle5"/>
    <dgm:cxn modelId="{F101E6B0-C5D4-4F51-B7C8-1EA4FB7B6766}" type="presOf" srcId="{38B482FA-EA7E-4475-9F58-AA2E3A92E399}" destId="{AB6C3592-EEF7-4E51-829D-D3BC24987162}" srcOrd="0" destOrd="3" presId="urn:microsoft.com/office/officeart/2005/8/layout/cycle5"/>
    <dgm:cxn modelId="{B4BF34B7-666D-4A27-9B2B-B91D90269E1C}" srcId="{20885D7E-6834-4E8B-AEE0-C1C0B9024093}" destId="{963E8B78-18C4-43F0-901F-7B39E6DA2768}" srcOrd="0" destOrd="0" parTransId="{97E2E6EA-493F-475D-86F7-3DDF54E9F3CC}" sibTransId="{43EEF41C-4BA8-41B1-A3F9-AC317ED3E19D}"/>
    <dgm:cxn modelId="{D3FD37BE-A7B7-4572-8201-D28E9BBBEA39}" type="presOf" srcId="{497FFDF6-3E82-4EBE-A609-A773D3A53C9A}" destId="{AB6C3592-EEF7-4E51-829D-D3BC24987162}" srcOrd="0" destOrd="2" presId="urn:microsoft.com/office/officeart/2005/8/layout/cycle5"/>
    <dgm:cxn modelId="{1309D2C2-DF55-4AC3-A575-8D688DDA2B25}" srcId="{B1F00EEC-754E-4B15-BA4A-AE318C16D277}" destId="{8B289FC6-048E-4840-8567-23F06595F310}" srcOrd="1" destOrd="0" parTransId="{F7121D5F-A606-49A8-8ADC-D6B7504926CB}" sibTransId="{89D93210-EA8A-4F98-973A-7EA69459561A}"/>
    <dgm:cxn modelId="{F06796C4-E4FF-44E2-9317-7765B44726B0}" srcId="{D9D01F89-AD4F-40EC-8D8E-2AB7F13128E9}" destId="{7B85DE7C-C26E-444F-A93F-BD5DE0F19200}" srcOrd="3" destOrd="0" parTransId="{6D62A851-6F06-42C3-8A3E-25D9EC813DEB}" sibTransId="{31A924D5-CE52-4AA0-AB38-4F117C718AC4}"/>
    <dgm:cxn modelId="{1CA22CCF-2308-4839-90BB-8A0375E9C26B}" srcId="{D9D01F89-AD4F-40EC-8D8E-2AB7F13128E9}" destId="{5284EF1B-73AA-4671-8991-0FA3C8DD6ED9}" srcOrd="1" destOrd="0" parTransId="{ACA31C40-4065-472E-B052-4EA5329BA64C}" sibTransId="{670DB4A8-7E45-406C-A93D-A49D3421FC33}"/>
    <dgm:cxn modelId="{D12CDBD2-1D4C-47B6-B3E1-8F9BABA17DF4}" type="presOf" srcId="{5BA8F182-020B-4FBB-B4AF-A5AC682C18C7}" destId="{6DC5EA64-C09E-4ADC-99FD-3EDA8B5E8C4E}" srcOrd="0" destOrd="2" presId="urn:microsoft.com/office/officeart/2005/8/layout/cycle5"/>
    <dgm:cxn modelId="{2DB47FD3-9FBE-4D4D-AB3A-DCA4491A4E8B}" srcId="{D9D01F89-AD4F-40EC-8D8E-2AB7F13128E9}" destId="{20885D7E-6834-4E8B-AEE0-C1C0B9024093}" srcOrd="4" destOrd="0" parTransId="{2B9E98FC-1874-431C-A30E-5A85E90EF841}" sibTransId="{30DC3401-8C53-456F-AB85-5D3396DB945F}"/>
    <dgm:cxn modelId="{F890C6D5-F22B-4A5B-B94F-4CF54EB7412D}" type="presOf" srcId="{20885D7E-6834-4E8B-AEE0-C1C0B9024093}" destId="{24BC04FF-3B58-487B-B54D-586B664DCD47}" srcOrd="0" destOrd="0" presId="urn:microsoft.com/office/officeart/2005/8/layout/cycle5"/>
    <dgm:cxn modelId="{B02CEDEA-CC75-47BC-A1D6-7203C24EC9D6}" type="presOf" srcId="{30DC3401-8C53-456F-AB85-5D3396DB945F}" destId="{D091D4A8-3B58-45B3-AB4B-CCFBBDED0DD3}" srcOrd="0" destOrd="0" presId="urn:microsoft.com/office/officeart/2005/8/layout/cycle5"/>
    <dgm:cxn modelId="{73613CF6-DC59-446A-B896-F4AF6E10B0E0}" srcId="{5284EF1B-73AA-4671-8991-0FA3C8DD6ED9}" destId="{30FB4052-6A0E-45CC-B848-DB9F7188A85E}" srcOrd="3" destOrd="0" parTransId="{3543B4F1-DA3E-4ECF-BD58-EF2ED73BE1AC}" sibTransId="{87A43011-A3CE-4A72-81F9-49D7EF3B8521}"/>
    <dgm:cxn modelId="{0AB239FF-FDC9-4EE2-826C-3295A5DB4C0D}" type="presOf" srcId="{D9D01F89-AD4F-40EC-8D8E-2AB7F13128E9}" destId="{F39590B7-F9E5-4201-814F-266B4DC51B5C}" srcOrd="0" destOrd="0" presId="urn:microsoft.com/office/officeart/2005/8/layout/cycle5"/>
    <dgm:cxn modelId="{510ED3B8-0D5B-4869-B3FE-E45E5D7F060D}" type="presParOf" srcId="{F39590B7-F9E5-4201-814F-266B4DC51B5C}" destId="{6DC5EA64-C09E-4ADC-99FD-3EDA8B5E8C4E}" srcOrd="0" destOrd="0" presId="urn:microsoft.com/office/officeart/2005/8/layout/cycle5"/>
    <dgm:cxn modelId="{C47CE248-1C2F-43D0-A54C-3B7426EA2092}" type="presParOf" srcId="{F39590B7-F9E5-4201-814F-266B4DC51B5C}" destId="{9234D461-77AE-4790-A56D-4A48D44B1294}" srcOrd="1" destOrd="0" presId="urn:microsoft.com/office/officeart/2005/8/layout/cycle5"/>
    <dgm:cxn modelId="{57E70BD2-1781-4D43-8444-98497E5D3889}" type="presParOf" srcId="{F39590B7-F9E5-4201-814F-266B4DC51B5C}" destId="{9A3A213E-B6F7-4F42-8889-02A36915E2BF}" srcOrd="2" destOrd="0" presId="urn:microsoft.com/office/officeart/2005/8/layout/cycle5"/>
    <dgm:cxn modelId="{86182C24-D786-4FA9-B84C-DCC5C9A56AD3}" type="presParOf" srcId="{F39590B7-F9E5-4201-814F-266B4DC51B5C}" destId="{AB6C3592-EEF7-4E51-829D-D3BC24987162}" srcOrd="3" destOrd="0" presId="urn:microsoft.com/office/officeart/2005/8/layout/cycle5"/>
    <dgm:cxn modelId="{EA827874-8727-48A9-8985-B4D70D0F8457}" type="presParOf" srcId="{F39590B7-F9E5-4201-814F-266B4DC51B5C}" destId="{CA55D5E0-5DB7-4B4A-8F05-C824D5F20034}" srcOrd="4" destOrd="0" presId="urn:microsoft.com/office/officeart/2005/8/layout/cycle5"/>
    <dgm:cxn modelId="{DA3FC4AC-1DE4-4281-8BDE-0EB605402564}" type="presParOf" srcId="{F39590B7-F9E5-4201-814F-266B4DC51B5C}" destId="{F8C1C38F-CC9E-4554-8902-727609C529B7}" srcOrd="5" destOrd="0" presId="urn:microsoft.com/office/officeart/2005/8/layout/cycle5"/>
    <dgm:cxn modelId="{1BA018C2-AC40-4DB4-8E7C-7B108CADCD62}" type="presParOf" srcId="{F39590B7-F9E5-4201-814F-266B4DC51B5C}" destId="{23ED4194-7023-4BFC-BAC2-063B82B1F562}" srcOrd="6" destOrd="0" presId="urn:microsoft.com/office/officeart/2005/8/layout/cycle5"/>
    <dgm:cxn modelId="{655C39B6-59C8-46EA-ACAD-539BA84493D2}" type="presParOf" srcId="{F39590B7-F9E5-4201-814F-266B4DC51B5C}" destId="{030DCE0D-7CCB-42F6-B24A-783A1A030DCD}" srcOrd="7" destOrd="0" presId="urn:microsoft.com/office/officeart/2005/8/layout/cycle5"/>
    <dgm:cxn modelId="{E3BEF717-AF49-4E16-8047-D0378B345DE5}" type="presParOf" srcId="{F39590B7-F9E5-4201-814F-266B4DC51B5C}" destId="{158BFDEA-404B-441E-BFB8-902345DB1446}" srcOrd="8" destOrd="0" presId="urn:microsoft.com/office/officeart/2005/8/layout/cycle5"/>
    <dgm:cxn modelId="{2BED8BB7-BFD7-479C-AE46-4213667F1038}" type="presParOf" srcId="{F39590B7-F9E5-4201-814F-266B4DC51B5C}" destId="{2EA50078-838D-4342-AC8B-20B3FD8EC80F}" srcOrd="9" destOrd="0" presId="urn:microsoft.com/office/officeart/2005/8/layout/cycle5"/>
    <dgm:cxn modelId="{7FF288A7-5A2C-49D1-9FCD-94D8B7B6A418}" type="presParOf" srcId="{F39590B7-F9E5-4201-814F-266B4DC51B5C}" destId="{7E4B59E7-8181-4C60-97DE-B7248BBCA5A1}" srcOrd="10" destOrd="0" presId="urn:microsoft.com/office/officeart/2005/8/layout/cycle5"/>
    <dgm:cxn modelId="{E48F4508-E9AD-401F-82B5-BA6D2302F8E1}" type="presParOf" srcId="{F39590B7-F9E5-4201-814F-266B4DC51B5C}" destId="{062EB0B2-7A79-48EC-A2F4-74BF5A229359}" srcOrd="11" destOrd="0" presId="urn:microsoft.com/office/officeart/2005/8/layout/cycle5"/>
    <dgm:cxn modelId="{699B3225-8926-49CC-A54D-69094D78DD6A}" type="presParOf" srcId="{F39590B7-F9E5-4201-814F-266B4DC51B5C}" destId="{24BC04FF-3B58-487B-B54D-586B664DCD47}" srcOrd="12" destOrd="0" presId="urn:microsoft.com/office/officeart/2005/8/layout/cycle5"/>
    <dgm:cxn modelId="{1DA70D05-534A-45C9-B21A-40A16E7643B5}" type="presParOf" srcId="{F39590B7-F9E5-4201-814F-266B4DC51B5C}" destId="{CDAEC5FC-424C-4315-BA21-806A9FBACFFA}" srcOrd="13" destOrd="0" presId="urn:microsoft.com/office/officeart/2005/8/layout/cycle5"/>
    <dgm:cxn modelId="{81824E84-8323-4549-90D5-3BAAFC66EB33}" type="presParOf" srcId="{F39590B7-F9E5-4201-814F-266B4DC51B5C}" destId="{D091D4A8-3B58-45B3-AB4B-CCFBBDED0DD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CBB1A-181A-4E27-B810-49E940F302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C1178-1AB5-4C30-A2F7-11036B2D2061}">
      <dgm:prSet phldrT="[Text]"/>
      <dgm:spPr/>
      <dgm:t>
        <a:bodyPr/>
        <a:lstStyle/>
        <a:p>
          <a:r>
            <a:rPr lang="en-US" dirty="0"/>
            <a:t>Introduction/ Exec Summary</a:t>
          </a:r>
        </a:p>
      </dgm:t>
    </dgm:pt>
    <dgm:pt modelId="{B6D8BF63-741E-45F1-88DA-57A623E05B00}" type="parTrans" cxnId="{FC8F62DE-A466-4D55-9FB7-D94B0281B66A}">
      <dgm:prSet/>
      <dgm:spPr/>
      <dgm:t>
        <a:bodyPr/>
        <a:lstStyle/>
        <a:p>
          <a:endParaRPr lang="en-US"/>
        </a:p>
      </dgm:t>
    </dgm:pt>
    <dgm:pt modelId="{8B7009FB-CBC3-4088-A16D-35465FF077A0}" type="sibTrans" cxnId="{FC8F62DE-A466-4D55-9FB7-D94B0281B66A}">
      <dgm:prSet/>
      <dgm:spPr/>
      <dgm:t>
        <a:bodyPr/>
        <a:lstStyle/>
        <a:p>
          <a:endParaRPr lang="en-US"/>
        </a:p>
      </dgm:t>
    </dgm:pt>
    <dgm:pt modelId="{9E056E4C-2E01-4775-BDF8-853282406FE2}">
      <dgm:prSet phldrT="[Text]"/>
      <dgm:spPr/>
      <dgm:t>
        <a:bodyPr/>
        <a:lstStyle/>
        <a:p>
          <a:r>
            <a:rPr lang="en-US" dirty="0"/>
            <a:t>Chapter 2 – Building Resilience </a:t>
          </a:r>
        </a:p>
      </dgm:t>
    </dgm:pt>
    <dgm:pt modelId="{E5D5DA85-17CC-4FA3-A688-29559CBB91F4}" type="parTrans" cxnId="{8BF6CC3A-30BD-4430-909F-4D905AE20C60}">
      <dgm:prSet/>
      <dgm:spPr/>
      <dgm:t>
        <a:bodyPr/>
        <a:lstStyle/>
        <a:p>
          <a:endParaRPr lang="en-US"/>
        </a:p>
      </dgm:t>
    </dgm:pt>
    <dgm:pt modelId="{8B51A313-5B5E-49F2-9995-94AFB7A9EE88}" type="sibTrans" cxnId="{8BF6CC3A-30BD-4430-909F-4D905AE20C60}">
      <dgm:prSet/>
      <dgm:spPr/>
      <dgm:t>
        <a:bodyPr/>
        <a:lstStyle/>
        <a:p>
          <a:endParaRPr lang="en-US"/>
        </a:p>
      </dgm:t>
    </dgm:pt>
    <dgm:pt modelId="{B34EA4C9-571C-4C77-957D-5C90C0076763}">
      <dgm:prSet phldrT="[Text]"/>
      <dgm:spPr/>
      <dgm:t>
        <a:bodyPr/>
        <a:lstStyle/>
        <a:p>
          <a:r>
            <a:rPr lang="en-US" dirty="0"/>
            <a:t>Chapter 4 – Where do we want to go?</a:t>
          </a:r>
        </a:p>
      </dgm:t>
    </dgm:pt>
    <dgm:pt modelId="{4B921C86-480A-4838-8BDD-8DDF69724F38}" type="parTrans" cxnId="{653D0726-AFD1-41E6-919C-12CD27727C66}">
      <dgm:prSet/>
      <dgm:spPr/>
      <dgm:t>
        <a:bodyPr/>
        <a:lstStyle/>
        <a:p>
          <a:endParaRPr lang="en-US"/>
        </a:p>
      </dgm:t>
    </dgm:pt>
    <dgm:pt modelId="{B48212D1-3586-44B0-9D36-4CA170DE9B7E}" type="sibTrans" cxnId="{653D0726-AFD1-41E6-919C-12CD27727C66}">
      <dgm:prSet/>
      <dgm:spPr/>
      <dgm:t>
        <a:bodyPr/>
        <a:lstStyle/>
        <a:p>
          <a:endParaRPr lang="en-US"/>
        </a:p>
      </dgm:t>
    </dgm:pt>
    <dgm:pt modelId="{1C74E1EF-D3F0-4018-A803-A574EBA741D8}">
      <dgm:prSet phldrT="[Text]"/>
      <dgm:spPr/>
      <dgm:t>
        <a:bodyPr/>
        <a:lstStyle/>
        <a:p>
          <a:r>
            <a:rPr lang="en-US" dirty="0"/>
            <a:t>Chapter 1 – Action on Climate Change</a:t>
          </a:r>
        </a:p>
      </dgm:t>
    </dgm:pt>
    <dgm:pt modelId="{91095948-B073-4695-8FC4-602951CF7721}" type="parTrans" cxnId="{96858960-D64E-46DD-9610-999D054A98E6}">
      <dgm:prSet/>
      <dgm:spPr/>
      <dgm:t>
        <a:bodyPr/>
        <a:lstStyle/>
        <a:p>
          <a:endParaRPr lang="en-US"/>
        </a:p>
      </dgm:t>
    </dgm:pt>
    <dgm:pt modelId="{28989156-2DA5-4CB2-A9F6-ECCFE36F6675}" type="sibTrans" cxnId="{96858960-D64E-46DD-9610-999D054A98E6}">
      <dgm:prSet/>
      <dgm:spPr/>
      <dgm:t>
        <a:bodyPr/>
        <a:lstStyle/>
        <a:p>
          <a:endParaRPr lang="en-US"/>
        </a:p>
      </dgm:t>
    </dgm:pt>
    <dgm:pt modelId="{731D0C0F-CB95-46C7-B501-DE215457C7FA}">
      <dgm:prSet phldrT="[Text]"/>
      <dgm:spPr/>
      <dgm:t>
        <a:bodyPr/>
        <a:lstStyle/>
        <a:p>
          <a:r>
            <a:rPr lang="en-US" dirty="0"/>
            <a:t>Chapter 3 – Current &amp;Future Risks</a:t>
          </a:r>
        </a:p>
      </dgm:t>
    </dgm:pt>
    <dgm:pt modelId="{65D56B4F-35D6-44A5-98AA-7CF4D2026472}" type="parTrans" cxnId="{93184864-A812-4E70-9505-745C96082FDA}">
      <dgm:prSet/>
      <dgm:spPr/>
      <dgm:t>
        <a:bodyPr/>
        <a:lstStyle/>
        <a:p>
          <a:endParaRPr lang="en-US"/>
        </a:p>
      </dgm:t>
    </dgm:pt>
    <dgm:pt modelId="{36072070-E44D-4885-93E8-20CA0A5240E8}" type="sibTrans" cxnId="{93184864-A812-4E70-9505-745C96082FDA}">
      <dgm:prSet/>
      <dgm:spPr/>
      <dgm:t>
        <a:bodyPr/>
        <a:lstStyle/>
        <a:p>
          <a:endParaRPr lang="en-US"/>
        </a:p>
      </dgm:t>
    </dgm:pt>
    <dgm:pt modelId="{692AEF41-2519-470E-9CB4-4BF4DF9C632A}">
      <dgm:prSet phldrT="[Text]"/>
      <dgm:spPr/>
      <dgm:t>
        <a:bodyPr/>
        <a:lstStyle/>
        <a:p>
          <a:r>
            <a:rPr lang="en-US" dirty="0"/>
            <a:t>Chapter 5 – How we are going to get there</a:t>
          </a:r>
        </a:p>
      </dgm:t>
    </dgm:pt>
    <dgm:pt modelId="{FE93F0D8-9E78-4150-A2EF-1BAD83F76ABA}" type="parTrans" cxnId="{9D2AA9C2-34E3-4804-8E91-0DFC3E10B3F4}">
      <dgm:prSet/>
      <dgm:spPr/>
      <dgm:t>
        <a:bodyPr/>
        <a:lstStyle/>
        <a:p>
          <a:endParaRPr lang="en-US"/>
        </a:p>
      </dgm:t>
    </dgm:pt>
    <dgm:pt modelId="{877F6963-115E-4F63-BDE2-E8A87ED55825}" type="sibTrans" cxnId="{9D2AA9C2-34E3-4804-8E91-0DFC3E10B3F4}">
      <dgm:prSet/>
      <dgm:spPr/>
      <dgm:t>
        <a:bodyPr/>
        <a:lstStyle/>
        <a:p>
          <a:endParaRPr lang="en-US"/>
        </a:p>
      </dgm:t>
    </dgm:pt>
    <dgm:pt modelId="{DC804655-CFCC-4D36-9E9F-50378666F6A8}" type="pres">
      <dgm:prSet presAssocID="{A44CBB1A-181A-4E27-B810-49E940F30284}" presName="Name0" presStyleCnt="0">
        <dgm:presLayoutVars>
          <dgm:chMax val="7"/>
          <dgm:chPref val="7"/>
          <dgm:dir/>
        </dgm:presLayoutVars>
      </dgm:prSet>
      <dgm:spPr/>
    </dgm:pt>
    <dgm:pt modelId="{45FEC80A-4F06-4EDF-9D6B-DA1A07FA423B}" type="pres">
      <dgm:prSet presAssocID="{A44CBB1A-181A-4E27-B810-49E940F30284}" presName="Name1" presStyleCnt="0"/>
      <dgm:spPr/>
    </dgm:pt>
    <dgm:pt modelId="{9139CB84-398B-4A5F-AAD9-18236D3D3DD3}" type="pres">
      <dgm:prSet presAssocID="{A44CBB1A-181A-4E27-B810-49E940F30284}" presName="cycle" presStyleCnt="0"/>
      <dgm:spPr/>
    </dgm:pt>
    <dgm:pt modelId="{7F0F194B-B27A-4B28-8569-DB6E80DB451B}" type="pres">
      <dgm:prSet presAssocID="{A44CBB1A-181A-4E27-B810-49E940F30284}" presName="srcNode" presStyleLbl="node1" presStyleIdx="0" presStyleCnt="6"/>
      <dgm:spPr/>
    </dgm:pt>
    <dgm:pt modelId="{9157F280-CA3D-49F1-822C-7F6D37DB25C4}" type="pres">
      <dgm:prSet presAssocID="{A44CBB1A-181A-4E27-B810-49E940F30284}" presName="conn" presStyleLbl="parChTrans1D2" presStyleIdx="0" presStyleCnt="1"/>
      <dgm:spPr/>
    </dgm:pt>
    <dgm:pt modelId="{CFE5B529-8079-4CCB-B3F7-02EDDC68E884}" type="pres">
      <dgm:prSet presAssocID="{A44CBB1A-181A-4E27-B810-49E940F30284}" presName="extraNode" presStyleLbl="node1" presStyleIdx="0" presStyleCnt="6"/>
      <dgm:spPr/>
    </dgm:pt>
    <dgm:pt modelId="{C376BD5D-24A5-4AF4-B9BA-234503D9C2D1}" type="pres">
      <dgm:prSet presAssocID="{A44CBB1A-181A-4E27-B810-49E940F30284}" presName="dstNode" presStyleLbl="node1" presStyleIdx="0" presStyleCnt="6"/>
      <dgm:spPr/>
    </dgm:pt>
    <dgm:pt modelId="{25BCE3AE-7D7E-42C0-8030-2A89B49897CD}" type="pres">
      <dgm:prSet presAssocID="{706C1178-1AB5-4C30-A2F7-11036B2D2061}" presName="text_1" presStyleLbl="node1" presStyleIdx="0" presStyleCnt="6">
        <dgm:presLayoutVars>
          <dgm:bulletEnabled val="1"/>
        </dgm:presLayoutVars>
      </dgm:prSet>
      <dgm:spPr/>
    </dgm:pt>
    <dgm:pt modelId="{8954B046-C083-48BE-AF22-19088C1F00BF}" type="pres">
      <dgm:prSet presAssocID="{706C1178-1AB5-4C30-A2F7-11036B2D2061}" presName="accent_1" presStyleCnt="0"/>
      <dgm:spPr/>
    </dgm:pt>
    <dgm:pt modelId="{DA6FEB92-6348-4DF3-8D23-BBF5BD75B8AF}" type="pres">
      <dgm:prSet presAssocID="{706C1178-1AB5-4C30-A2F7-11036B2D2061}" presName="accentRepeatNode" presStyleLbl="solidFgAcc1" presStyleIdx="0" presStyleCnt="6"/>
      <dgm:spPr/>
    </dgm:pt>
    <dgm:pt modelId="{773D5CE5-4920-45BC-8EE0-B80C2D65BC5A}" type="pres">
      <dgm:prSet presAssocID="{1C74E1EF-D3F0-4018-A803-A574EBA741D8}" presName="text_2" presStyleLbl="node1" presStyleIdx="1" presStyleCnt="6">
        <dgm:presLayoutVars>
          <dgm:bulletEnabled val="1"/>
        </dgm:presLayoutVars>
      </dgm:prSet>
      <dgm:spPr/>
    </dgm:pt>
    <dgm:pt modelId="{6D3BACA9-5229-4512-ABDE-D039B83FABFC}" type="pres">
      <dgm:prSet presAssocID="{1C74E1EF-D3F0-4018-A803-A574EBA741D8}" presName="accent_2" presStyleCnt="0"/>
      <dgm:spPr/>
    </dgm:pt>
    <dgm:pt modelId="{DB4B27DF-0C4F-45DB-8C8A-C44801B8CDF0}" type="pres">
      <dgm:prSet presAssocID="{1C74E1EF-D3F0-4018-A803-A574EBA741D8}" presName="accentRepeatNode" presStyleLbl="solidFgAcc1" presStyleIdx="1" presStyleCnt="6"/>
      <dgm:spPr/>
    </dgm:pt>
    <dgm:pt modelId="{49FF7FBE-A4F4-49A1-BDE0-003D59CD0795}" type="pres">
      <dgm:prSet presAssocID="{9E056E4C-2E01-4775-BDF8-853282406FE2}" presName="text_3" presStyleLbl="node1" presStyleIdx="2" presStyleCnt="6">
        <dgm:presLayoutVars>
          <dgm:bulletEnabled val="1"/>
        </dgm:presLayoutVars>
      </dgm:prSet>
      <dgm:spPr/>
    </dgm:pt>
    <dgm:pt modelId="{373F3381-968D-42A3-83AD-64F07BBB515F}" type="pres">
      <dgm:prSet presAssocID="{9E056E4C-2E01-4775-BDF8-853282406FE2}" presName="accent_3" presStyleCnt="0"/>
      <dgm:spPr/>
    </dgm:pt>
    <dgm:pt modelId="{2BB1C425-2429-4622-A60B-FBD3D99E94AE}" type="pres">
      <dgm:prSet presAssocID="{9E056E4C-2E01-4775-BDF8-853282406FE2}" presName="accentRepeatNode" presStyleLbl="solidFgAcc1" presStyleIdx="2" presStyleCnt="6"/>
      <dgm:spPr/>
    </dgm:pt>
    <dgm:pt modelId="{48C84E33-E42C-420D-8552-326D93E0A5C0}" type="pres">
      <dgm:prSet presAssocID="{731D0C0F-CB95-46C7-B501-DE215457C7FA}" presName="text_4" presStyleLbl="node1" presStyleIdx="3" presStyleCnt="6">
        <dgm:presLayoutVars>
          <dgm:bulletEnabled val="1"/>
        </dgm:presLayoutVars>
      </dgm:prSet>
      <dgm:spPr/>
    </dgm:pt>
    <dgm:pt modelId="{316A464F-A069-46CD-9B89-0178A1A8CDF4}" type="pres">
      <dgm:prSet presAssocID="{731D0C0F-CB95-46C7-B501-DE215457C7FA}" presName="accent_4" presStyleCnt="0"/>
      <dgm:spPr/>
    </dgm:pt>
    <dgm:pt modelId="{8561F25B-F4ED-47FC-BCA4-21783DCBBEA7}" type="pres">
      <dgm:prSet presAssocID="{731D0C0F-CB95-46C7-B501-DE215457C7FA}" presName="accentRepeatNode" presStyleLbl="solidFgAcc1" presStyleIdx="3" presStyleCnt="6"/>
      <dgm:spPr/>
    </dgm:pt>
    <dgm:pt modelId="{55A39F8F-A5DD-4823-A760-4B4A2EED08DA}" type="pres">
      <dgm:prSet presAssocID="{B34EA4C9-571C-4C77-957D-5C90C0076763}" presName="text_5" presStyleLbl="node1" presStyleIdx="4" presStyleCnt="6">
        <dgm:presLayoutVars>
          <dgm:bulletEnabled val="1"/>
        </dgm:presLayoutVars>
      </dgm:prSet>
      <dgm:spPr/>
    </dgm:pt>
    <dgm:pt modelId="{590CB908-7C64-4408-B5B1-097FDFA2998F}" type="pres">
      <dgm:prSet presAssocID="{B34EA4C9-571C-4C77-957D-5C90C0076763}" presName="accent_5" presStyleCnt="0"/>
      <dgm:spPr/>
    </dgm:pt>
    <dgm:pt modelId="{75F53C7C-82BC-4882-A443-74EEDFAAE25B}" type="pres">
      <dgm:prSet presAssocID="{B34EA4C9-571C-4C77-957D-5C90C0076763}" presName="accentRepeatNode" presStyleLbl="solidFgAcc1" presStyleIdx="4" presStyleCnt="6"/>
      <dgm:spPr/>
    </dgm:pt>
    <dgm:pt modelId="{7B1C1E29-FC97-4B90-98DD-9FDBA513482B}" type="pres">
      <dgm:prSet presAssocID="{692AEF41-2519-470E-9CB4-4BF4DF9C632A}" presName="text_6" presStyleLbl="node1" presStyleIdx="5" presStyleCnt="6">
        <dgm:presLayoutVars>
          <dgm:bulletEnabled val="1"/>
        </dgm:presLayoutVars>
      </dgm:prSet>
      <dgm:spPr/>
    </dgm:pt>
    <dgm:pt modelId="{040C9BCB-5553-4F48-BDE1-DF77A3ACF079}" type="pres">
      <dgm:prSet presAssocID="{692AEF41-2519-470E-9CB4-4BF4DF9C632A}" presName="accent_6" presStyleCnt="0"/>
      <dgm:spPr/>
    </dgm:pt>
    <dgm:pt modelId="{1197DE71-C3EF-4F92-BF1C-742E8217C46E}" type="pres">
      <dgm:prSet presAssocID="{692AEF41-2519-470E-9CB4-4BF4DF9C632A}" presName="accentRepeatNode" presStyleLbl="solidFgAcc1" presStyleIdx="5" presStyleCnt="6"/>
      <dgm:spPr/>
    </dgm:pt>
  </dgm:ptLst>
  <dgm:cxnLst>
    <dgm:cxn modelId="{653D0726-AFD1-41E6-919C-12CD27727C66}" srcId="{A44CBB1A-181A-4E27-B810-49E940F30284}" destId="{B34EA4C9-571C-4C77-957D-5C90C0076763}" srcOrd="4" destOrd="0" parTransId="{4B921C86-480A-4838-8BDD-8DDF69724F38}" sibTransId="{B48212D1-3586-44B0-9D36-4CA170DE9B7E}"/>
    <dgm:cxn modelId="{8BF6CC3A-30BD-4430-909F-4D905AE20C60}" srcId="{A44CBB1A-181A-4E27-B810-49E940F30284}" destId="{9E056E4C-2E01-4775-BDF8-853282406FE2}" srcOrd="2" destOrd="0" parTransId="{E5D5DA85-17CC-4FA3-A688-29559CBB91F4}" sibTransId="{8B51A313-5B5E-49F2-9995-94AFB7A9EE88}"/>
    <dgm:cxn modelId="{E83CE03A-D6AC-4689-B1BA-508111CEA67B}" type="presOf" srcId="{A44CBB1A-181A-4E27-B810-49E940F30284}" destId="{DC804655-CFCC-4D36-9E9F-50378666F6A8}" srcOrd="0" destOrd="0" presId="urn:microsoft.com/office/officeart/2008/layout/VerticalCurvedList"/>
    <dgm:cxn modelId="{96858960-D64E-46DD-9610-999D054A98E6}" srcId="{A44CBB1A-181A-4E27-B810-49E940F30284}" destId="{1C74E1EF-D3F0-4018-A803-A574EBA741D8}" srcOrd="1" destOrd="0" parTransId="{91095948-B073-4695-8FC4-602951CF7721}" sibTransId="{28989156-2DA5-4CB2-A9F6-ECCFE36F6675}"/>
    <dgm:cxn modelId="{93184864-A812-4E70-9505-745C96082FDA}" srcId="{A44CBB1A-181A-4E27-B810-49E940F30284}" destId="{731D0C0F-CB95-46C7-B501-DE215457C7FA}" srcOrd="3" destOrd="0" parTransId="{65D56B4F-35D6-44A5-98AA-7CF4D2026472}" sibTransId="{36072070-E44D-4885-93E8-20CA0A5240E8}"/>
    <dgm:cxn modelId="{F5434D66-CA1E-4B07-B513-91DB3C03AC20}" type="presOf" srcId="{8B7009FB-CBC3-4088-A16D-35465FF077A0}" destId="{9157F280-CA3D-49F1-822C-7F6D37DB25C4}" srcOrd="0" destOrd="0" presId="urn:microsoft.com/office/officeart/2008/layout/VerticalCurvedList"/>
    <dgm:cxn modelId="{9FE7156D-628E-4A38-9C8A-590204ED2FCE}" type="presOf" srcId="{B34EA4C9-571C-4C77-957D-5C90C0076763}" destId="{55A39F8F-A5DD-4823-A760-4B4A2EED08DA}" srcOrd="0" destOrd="0" presId="urn:microsoft.com/office/officeart/2008/layout/VerticalCurvedList"/>
    <dgm:cxn modelId="{D8ADC16D-C835-4805-9D51-CAB7ABA701BE}" type="presOf" srcId="{692AEF41-2519-470E-9CB4-4BF4DF9C632A}" destId="{7B1C1E29-FC97-4B90-98DD-9FDBA513482B}" srcOrd="0" destOrd="0" presId="urn:microsoft.com/office/officeart/2008/layout/VerticalCurvedList"/>
    <dgm:cxn modelId="{34D3317A-B625-447A-9689-C91B30CAA2EC}" type="presOf" srcId="{1C74E1EF-D3F0-4018-A803-A574EBA741D8}" destId="{773D5CE5-4920-45BC-8EE0-B80C2D65BC5A}" srcOrd="0" destOrd="0" presId="urn:microsoft.com/office/officeart/2008/layout/VerticalCurvedList"/>
    <dgm:cxn modelId="{3F5D3A5A-3AAD-4586-87DB-E4CB480583D4}" type="presOf" srcId="{731D0C0F-CB95-46C7-B501-DE215457C7FA}" destId="{48C84E33-E42C-420D-8552-326D93E0A5C0}" srcOrd="0" destOrd="0" presId="urn:microsoft.com/office/officeart/2008/layout/VerticalCurvedList"/>
    <dgm:cxn modelId="{D0A6A38C-EB44-44D3-AF64-791804880DD4}" type="presOf" srcId="{9E056E4C-2E01-4775-BDF8-853282406FE2}" destId="{49FF7FBE-A4F4-49A1-BDE0-003D59CD0795}" srcOrd="0" destOrd="0" presId="urn:microsoft.com/office/officeart/2008/layout/VerticalCurvedList"/>
    <dgm:cxn modelId="{9D2AA9C2-34E3-4804-8E91-0DFC3E10B3F4}" srcId="{A44CBB1A-181A-4E27-B810-49E940F30284}" destId="{692AEF41-2519-470E-9CB4-4BF4DF9C632A}" srcOrd="5" destOrd="0" parTransId="{FE93F0D8-9E78-4150-A2EF-1BAD83F76ABA}" sibTransId="{877F6963-115E-4F63-BDE2-E8A87ED55825}"/>
    <dgm:cxn modelId="{FC8F62DE-A466-4D55-9FB7-D94B0281B66A}" srcId="{A44CBB1A-181A-4E27-B810-49E940F30284}" destId="{706C1178-1AB5-4C30-A2F7-11036B2D2061}" srcOrd="0" destOrd="0" parTransId="{B6D8BF63-741E-45F1-88DA-57A623E05B00}" sibTransId="{8B7009FB-CBC3-4088-A16D-35465FF077A0}"/>
    <dgm:cxn modelId="{E5C33EEB-0770-4321-8686-960890FBCD21}" type="presOf" srcId="{706C1178-1AB5-4C30-A2F7-11036B2D2061}" destId="{25BCE3AE-7D7E-42C0-8030-2A89B49897CD}" srcOrd="0" destOrd="0" presId="urn:microsoft.com/office/officeart/2008/layout/VerticalCurvedList"/>
    <dgm:cxn modelId="{70268B83-1612-4967-BEF2-6945922EAB5B}" type="presParOf" srcId="{DC804655-CFCC-4D36-9E9F-50378666F6A8}" destId="{45FEC80A-4F06-4EDF-9D6B-DA1A07FA423B}" srcOrd="0" destOrd="0" presId="urn:microsoft.com/office/officeart/2008/layout/VerticalCurvedList"/>
    <dgm:cxn modelId="{FB3AC68E-8275-4B53-AB3D-7F331B78A1A8}" type="presParOf" srcId="{45FEC80A-4F06-4EDF-9D6B-DA1A07FA423B}" destId="{9139CB84-398B-4A5F-AAD9-18236D3D3DD3}" srcOrd="0" destOrd="0" presId="urn:microsoft.com/office/officeart/2008/layout/VerticalCurvedList"/>
    <dgm:cxn modelId="{36AEA344-B524-4564-89D6-E0783C334AE9}" type="presParOf" srcId="{9139CB84-398B-4A5F-AAD9-18236D3D3DD3}" destId="{7F0F194B-B27A-4B28-8569-DB6E80DB451B}" srcOrd="0" destOrd="0" presId="urn:microsoft.com/office/officeart/2008/layout/VerticalCurvedList"/>
    <dgm:cxn modelId="{5F5405D6-9FA0-448F-BBDD-C9BE90D5FB9C}" type="presParOf" srcId="{9139CB84-398B-4A5F-AAD9-18236D3D3DD3}" destId="{9157F280-CA3D-49F1-822C-7F6D37DB25C4}" srcOrd="1" destOrd="0" presId="urn:microsoft.com/office/officeart/2008/layout/VerticalCurvedList"/>
    <dgm:cxn modelId="{E6216383-8BFB-46AF-BC61-8BD4788CC329}" type="presParOf" srcId="{9139CB84-398B-4A5F-AAD9-18236D3D3DD3}" destId="{CFE5B529-8079-4CCB-B3F7-02EDDC68E884}" srcOrd="2" destOrd="0" presId="urn:microsoft.com/office/officeart/2008/layout/VerticalCurvedList"/>
    <dgm:cxn modelId="{256B8CF0-693E-4181-9378-96A81EAF1B48}" type="presParOf" srcId="{9139CB84-398B-4A5F-AAD9-18236D3D3DD3}" destId="{C376BD5D-24A5-4AF4-B9BA-234503D9C2D1}" srcOrd="3" destOrd="0" presId="urn:microsoft.com/office/officeart/2008/layout/VerticalCurvedList"/>
    <dgm:cxn modelId="{80165540-CF17-44BE-988C-E80C655BAE57}" type="presParOf" srcId="{45FEC80A-4F06-4EDF-9D6B-DA1A07FA423B}" destId="{25BCE3AE-7D7E-42C0-8030-2A89B49897CD}" srcOrd="1" destOrd="0" presId="urn:microsoft.com/office/officeart/2008/layout/VerticalCurvedList"/>
    <dgm:cxn modelId="{B43171C0-DAA8-4D9F-BCEB-B325CEE1623C}" type="presParOf" srcId="{45FEC80A-4F06-4EDF-9D6B-DA1A07FA423B}" destId="{8954B046-C083-48BE-AF22-19088C1F00BF}" srcOrd="2" destOrd="0" presId="urn:microsoft.com/office/officeart/2008/layout/VerticalCurvedList"/>
    <dgm:cxn modelId="{5A272B7E-B261-43D7-BDD4-9DA1F7018977}" type="presParOf" srcId="{8954B046-C083-48BE-AF22-19088C1F00BF}" destId="{DA6FEB92-6348-4DF3-8D23-BBF5BD75B8AF}" srcOrd="0" destOrd="0" presId="urn:microsoft.com/office/officeart/2008/layout/VerticalCurvedList"/>
    <dgm:cxn modelId="{D41E22D6-EECF-49CA-B23E-D8908E35B80B}" type="presParOf" srcId="{45FEC80A-4F06-4EDF-9D6B-DA1A07FA423B}" destId="{773D5CE5-4920-45BC-8EE0-B80C2D65BC5A}" srcOrd="3" destOrd="0" presId="urn:microsoft.com/office/officeart/2008/layout/VerticalCurvedList"/>
    <dgm:cxn modelId="{82A8B327-1BF1-4423-8013-2734EF2F5453}" type="presParOf" srcId="{45FEC80A-4F06-4EDF-9D6B-DA1A07FA423B}" destId="{6D3BACA9-5229-4512-ABDE-D039B83FABFC}" srcOrd="4" destOrd="0" presId="urn:microsoft.com/office/officeart/2008/layout/VerticalCurvedList"/>
    <dgm:cxn modelId="{978C4C8F-E1FE-4B5C-9FF6-296037C07DFB}" type="presParOf" srcId="{6D3BACA9-5229-4512-ABDE-D039B83FABFC}" destId="{DB4B27DF-0C4F-45DB-8C8A-C44801B8CDF0}" srcOrd="0" destOrd="0" presId="urn:microsoft.com/office/officeart/2008/layout/VerticalCurvedList"/>
    <dgm:cxn modelId="{4DEDFB59-55BB-4296-B756-1222ACEC58E0}" type="presParOf" srcId="{45FEC80A-4F06-4EDF-9D6B-DA1A07FA423B}" destId="{49FF7FBE-A4F4-49A1-BDE0-003D59CD0795}" srcOrd="5" destOrd="0" presId="urn:microsoft.com/office/officeart/2008/layout/VerticalCurvedList"/>
    <dgm:cxn modelId="{4B77C56F-152B-4A2C-AEFC-A9BD16E26BC2}" type="presParOf" srcId="{45FEC80A-4F06-4EDF-9D6B-DA1A07FA423B}" destId="{373F3381-968D-42A3-83AD-64F07BBB515F}" srcOrd="6" destOrd="0" presId="urn:microsoft.com/office/officeart/2008/layout/VerticalCurvedList"/>
    <dgm:cxn modelId="{C01DEA2A-A0B4-4B31-BC7C-2D109DA92416}" type="presParOf" srcId="{373F3381-968D-42A3-83AD-64F07BBB515F}" destId="{2BB1C425-2429-4622-A60B-FBD3D99E94AE}" srcOrd="0" destOrd="0" presId="urn:microsoft.com/office/officeart/2008/layout/VerticalCurvedList"/>
    <dgm:cxn modelId="{1F161D64-9DD2-48B8-A3B9-91525B14C77B}" type="presParOf" srcId="{45FEC80A-4F06-4EDF-9D6B-DA1A07FA423B}" destId="{48C84E33-E42C-420D-8552-326D93E0A5C0}" srcOrd="7" destOrd="0" presId="urn:microsoft.com/office/officeart/2008/layout/VerticalCurvedList"/>
    <dgm:cxn modelId="{C46C7FB7-E7CC-4A2C-8513-30087F951E11}" type="presParOf" srcId="{45FEC80A-4F06-4EDF-9D6B-DA1A07FA423B}" destId="{316A464F-A069-46CD-9B89-0178A1A8CDF4}" srcOrd="8" destOrd="0" presId="urn:microsoft.com/office/officeart/2008/layout/VerticalCurvedList"/>
    <dgm:cxn modelId="{3C3C8478-F3E5-4EA4-A2C9-843DCFF8D42C}" type="presParOf" srcId="{316A464F-A069-46CD-9B89-0178A1A8CDF4}" destId="{8561F25B-F4ED-47FC-BCA4-21783DCBBEA7}" srcOrd="0" destOrd="0" presId="urn:microsoft.com/office/officeart/2008/layout/VerticalCurvedList"/>
    <dgm:cxn modelId="{D17C90E7-FBCE-448F-A2F0-7BEBFFEED37A}" type="presParOf" srcId="{45FEC80A-4F06-4EDF-9D6B-DA1A07FA423B}" destId="{55A39F8F-A5DD-4823-A760-4B4A2EED08DA}" srcOrd="9" destOrd="0" presId="urn:microsoft.com/office/officeart/2008/layout/VerticalCurvedList"/>
    <dgm:cxn modelId="{77090081-1622-4BED-A965-8ADC988C1E66}" type="presParOf" srcId="{45FEC80A-4F06-4EDF-9D6B-DA1A07FA423B}" destId="{590CB908-7C64-4408-B5B1-097FDFA2998F}" srcOrd="10" destOrd="0" presId="urn:microsoft.com/office/officeart/2008/layout/VerticalCurvedList"/>
    <dgm:cxn modelId="{9882F40B-CC97-42E0-848E-01CB48BCAFF6}" type="presParOf" srcId="{590CB908-7C64-4408-B5B1-097FDFA2998F}" destId="{75F53C7C-82BC-4882-A443-74EEDFAAE25B}" srcOrd="0" destOrd="0" presId="urn:microsoft.com/office/officeart/2008/layout/VerticalCurvedList"/>
    <dgm:cxn modelId="{D4600504-0953-40C0-9369-F3048ECF86AC}" type="presParOf" srcId="{45FEC80A-4F06-4EDF-9D6B-DA1A07FA423B}" destId="{7B1C1E29-FC97-4B90-98DD-9FDBA513482B}" srcOrd="11" destOrd="0" presId="urn:microsoft.com/office/officeart/2008/layout/VerticalCurvedList"/>
    <dgm:cxn modelId="{D3631CCD-AA84-42A1-BF70-DD85A8631373}" type="presParOf" srcId="{45FEC80A-4F06-4EDF-9D6B-DA1A07FA423B}" destId="{040C9BCB-5553-4F48-BDE1-DF77A3ACF079}" srcOrd="12" destOrd="0" presId="urn:microsoft.com/office/officeart/2008/layout/VerticalCurvedList"/>
    <dgm:cxn modelId="{DAE44704-5859-49DA-8723-7BFA0794BA89}" type="presParOf" srcId="{040C9BCB-5553-4F48-BDE1-DF77A3ACF079}" destId="{1197DE71-C3EF-4F92-BF1C-742E8217C4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393F7-0965-4542-B78F-5F287FEF96B0}">
      <dsp:nvSpPr>
        <dsp:cNvPr id="0" name=""/>
        <dsp:cNvSpPr/>
      </dsp:nvSpPr>
      <dsp:spPr>
        <a:xfrm>
          <a:off x="0" y="3895282"/>
          <a:ext cx="7465926" cy="639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Local Authority</a:t>
          </a:r>
        </a:p>
      </dsp:txBody>
      <dsp:txXfrm>
        <a:off x="0" y="3895282"/>
        <a:ext cx="7465926" cy="345088"/>
      </dsp:txXfrm>
    </dsp:sp>
    <dsp:sp modelId="{36CF563D-93A5-4A02-9171-BD5E84BD3B7D}">
      <dsp:nvSpPr>
        <dsp:cNvPr id="0" name=""/>
        <dsp:cNvSpPr/>
      </dsp:nvSpPr>
      <dsp:spPr>
        <a:xfrm>
          <a:off x="0" y="4227589"/>
          <a:ext cx="1866481" cy="2939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Corporate Strategy</a:t>
          </a:r>
        </a:p>
      </dsp:txBody>
      <dsp:txXfrm>
        <a:off x="0" y="4227589"/>
        <a:ext cx="1866481" cy="293964"/>
      </dsp:txXfrm>
    </dsp:sp>
    <dsp:sp modelId="{AAD4EB31-EBA8-489B-9DEA-FE72ABD8463B}">
      <dsp:nvSpPr>
        <dsp:cNvPr id="0" name=""/>
        <dsp:cNvSpPr/>
      </dsp:nvSpPr>
      <dsp:spPr>
        <a:xfrm>
          <a:off x="1866481" y="4227589"/>
          <a:ext cx="1866481" cy="293964"/>
        </a:xfrm>
        <a:prstGeom prst="rect">
          <a:avLst/>
        </a:prstGeom>
        <a:solidFill>
          <a:schemeClr val="accent3">
            <a:tint val="40000"/>
            <a:alpha val="90000"/>
            <a:hueOff val="-572308"/>
            <a:satOff val="-3796"/>
            <a:lumOff val="-28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72308"/>
              <a:satOff val="-3796"/>
              <a:lumOff val="-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Development Plan</a:t>
          </a:r>
        </a:p>
      </dsp:txBody>
      <dsp:txXfrm>
        <a:off x="1866481" y="4227589"/>
        <a:ext cx="1866481" cy="293964"/>
      </dsp:txXfrm>
    </dsp:sp>
    <dsp:sp modelId="{B8A317BC-0042-40F8-88B8-EC3F57F4689F}">
      <dsp:nvSpPr>
        <dsp:cNvPr id="0" name=""/>
        <dsp:cNvSpPr/>
      </dsp:nvSpPr>
      <dsp:spPr>
        <a:xfrm>
          <a:off x="3732963" y="4227589"/>
          <a:ext cx="1866481" cy="293964"/>
        </a:xfrm>
        <a:prstGeom prst="rect">
          <a:avLst/>
        </a:prstGeom>
        <a:solidFill>
          <a:schemeClr val="accent3">
            <a:tint val="40000"/>
            <a:alpha val="90000"/>
            <a:hueOff val="-1144616"/>
            <a:satOff val="-7591"/>
            <a:lumOff val="-57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144616"/>
              <a:satOff val="-7591"/>
              <a:lumOff val="-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LECP</a:t>
          </a:r>
        </a:p>
      </dsp:txBody>
      <dsp:txXfrm>
        <a:off x="3732963" y="4227589"/>
        <a:ext cx="1866481" cy="293964"/>
      </dsp:txXfrm>
    </dsp:sp>
    <dsp:sp modelId="{922C3A07-0245-4989-8706-0CF448E917AF}">
      <dsp:nvSpPr>
        <dsp:cNvPr id="0" name=""/>
        <dsp:cNvSpPr/>
      </dsp:nvSpPr>
      <dsp:spPr>
        <a:xfrm>
          <a:off x="5599444" y="4227589"/>
          <a:ext cx="1866481" cy="293964"/>
        </a:xfrm>
        <a:prstGeom prst="rect">
          <a:avLst/>
        </a:prstGeom>
        <a:solidFill>
          <a:schemeClr val="accent3">
            <a:tint val="40000"/>
            <a:alpha val="90000"/>
            <a:hueOff val="-1716924"/>
            <a:satOff val="-11387"/>
            <a:lumOff val="-86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716924"/>
              <a:satOff val="-11387"/>
              <a:lumOff val="-8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Climate Action Plans</a:t>
          </a:r>
        </a:p>
      </dsp:txBody>
      <dsp:txXfrm>
        <a:off x="5599444" y="4227589"/>
        <a:ext cx="1866481" cy="293964"/>
      </dsp:txXfrm>
    </dsp:sp>
    <dsp:sp modelId="{D2F4A98D-651C-4335-A648-CEC0E5B01253}">
      <dsp:nvSpPr>
        <dsp:cNvPr id="0" name=""/>
        <dsp:cNvSpPr/>
      </dsp:nvSpPr>
      <dsp:spPr>
        <a:xfrm rot="10800000">
          <a:off x="0" y="2922003"/>
          <a:ext cx="7465926" cy="982864"/>
        </a:xfrm>
        <a:prstGeom prst="upArrowCallout">
          <a:avLst/>
        </a:prstGeom>
        <a:solidFill>
          <a:schemeClr val="accent3">
            <a:hueOff val="-2024990"/>
            <a:satOff val="0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Regional</a:t>
          </a:r>
        </a:p>
      </dsp:txBody>
      <dsp:txXfrm rot="-10800000">
        <a:off x="0" y="2922003"/>
        <a:ext cx="7465926" cy="344985"/>
      </dsp:txXfrm>
    </dsp:sp>
    <dsp:sp modelId="{CDA22D21-E230-46F2-9DEA-88048EB9182A}">
      <dsp:nvSpPr>
        <dsp:cNvPr id="0" name=""/>
        <dsp:cNvSpPr/>
      </dsp:nvSpPr>
      <dsp:spPr>
        <a:xfrm>
          <a:off x="0" y="3266988"/>
          <a:ext cx="3732962" cy="293876"/>
        </a:xfrm>
        <a:prstGeom prst="rect">
          <a:avLst/>
        </a:prstGeom>
        <a:solidFill>
          <a:schemeClr val="accent3">
            <a:tint val="40000"/>
            <a:alpha val="90000"/>
            <a:hueOff val="-2289232"/>
            <a:satOff val="-15182"/>
            <a:lumOff val="-11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289232"/>
              <a:satOff val="-15182"/>
              <a:lumOff val="-1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Regional Planning Guidelines</a:t>
          </a:r>
        </a:p>
      </dsp:txBody>
      <dsp:txXfrm>
        <a:off x="0" y="3266988"/>
        <a:ext cx="3732962" cy="293876"/>
      </dsp:txXfrm>
    </dsp:sp>
    <dsp:sp modelId="{0C1B232D-8DFA-4681-AD08-5B6C6B18F651}">
      <dsp:nvSpPr>
        <dsp:cNvPr id="0" name=""/>
        <dsp:cNvSpPr/>
      </dsp:nvSpPr>
      <dsp:spPr>
        <a:xfrm>
          <a:off x="3732963" y="3266988"/>
          <a:ext cx="3732962" cy="293876"/>
        </a:xfrm>
        <a:prstGeom prst="rect">
          <a:avLst/>
        </a:prstGeom>
        <a:solidFill>
          <a:schemeClr val="accent3">
            <a:tint val="40000"/>
            <a:alpha val="90000"/>
            <a:hueOff val="-2861540"/>
            <a:satOff val="-18978"/>
            <a:lumOff val="-144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861540"/>
              <a:satOff val="-18978"/>
              <a:lumOff val="-14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Regional Spatial and Economic Strategies</a:t>
          </a:r>
        </a:p>
      </dsp:txBody>
      <dsp:txXfrm>
        <a:off x="3732963" y="3266988"/>
        <a:ext cx="3732962" cy="293876"/>
      </dsp:txXfrm>
    </dsp:sp>
    <dsp:sp modelId="{6AF7E7CD-F57E-4B15-9507-459632A140CB}">
      <dsp:nvSpPr>
        <dsp:cNvPr id="0" name=""/>
        <dsp:cNvSpPr/>
      </dsp:nvSpPr>
      <dsp:spPr>
        <a:xfrm rot="10800000">
          <a:off x="0" y="1948725"/>
          <a:ext cx="7465926" cy="982864"/>
        </a:xfrm>
        <a:prstGeom prst="upArrowCallout">
          <a:avLst/>
        </a:prstGeom>
        <a:solidFill>
          <a:schemeClr val="accent3">
            <a:hueOff val="-4049980"/>
            <a:satOff val="0"/>
            <a:lumOff val="-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National</a:t>
          </a:r>
        </a:p>
      </dsp:txBody>
      <dsp:txXfrm rot="-10800000">
        <a:off x="0" y="1948725"/>
        <a:ext cx="7465926" cy="344985"/>
      </dsp:txXfrm>
    </dsp:sp>
    <dsp:sp modelId="{4163DFF7-9145-40CF-BF31-94301706B99A}">
      <dsp:nvSpPr>
        <dsp:cNvPr id="0" name=""/>
        <dsp:cNvSpPr/>
      </dsp:nvSpPr>
      <dsp:spPr>
        <a:xfrm>
          <a:off x="0" y="2293710"/>
          <a:ext cx="1866481" cy="293876"/>
        </a:xfrm>
        <a:prstGeom prst="rect">
          <a:avLst/>
        </a:prstGeom>
        <a:solidFill>
          <a:schemeClr val="accent3">
            <a:tint val="40000"/>
            <a:alpha val="90000"/>
            <a:hueOff val="-3433848"/>
            <a:satOff val="-22773"/>
            <a:lumOff val="-173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433848"/>
              <a:satOff val="-22773"/>
              <a:lumOff val="-1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Climate Action and Low Carbon Development Act 2015</a:t>
          </a:r>
        </a:p>
      </dsp:txBody>
      <dsp:txXfrm>
        <a:off x="0" y="2293710"/>
        <a:ext cx="1866481" cy="293876"/>
      </dsp:txXfrm>
    </dsp:sp>
    <dsp:sp modelId="{412B237B-17AF-4C74-8490-FEBF9CE0B180}">
      <dsp:nvSpPr>
        <dsp:cNvPr id="0" name=""/>
        <dsp:cNvSpPr/>
      </dsp:nvSpPr>
      <dsp:spPr>
        <a:xfrm>
          <a:off x="1866481" y="2293710"/>
          <a:ext cx="1866481" cy="293876"/>
        </a:xfrm>
        <a:prstGeom prst="rect">
          <a:avLst/>
        </a:prstGeom>
        <a:solidFill>
          <a:schemeClr val="accent3">
            <a:tint val="40000"/>
            <a:alpha val="90000"/>
            <a:hueOff val="-4006156"/>
            <a:satOff val="-26569"/>
            <a:lumOff val="-20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006156"/>
              <a:satOff val="-26569"/>
              <a:lumOff val="-20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National Adaptation Framework</a:t>
          </a:r>
        </a:p>
      </dsp:txBody>
      <dsp:txXfrm>
        <a:off x="1866481" y="2293710"/>
        <a:ext cx="1866481" cy="293876"/>
      </dsp:txXfrm>
    </dsp:sp>
    <dsp:sp modelId="{B1432D2B-5860-4312-B365-9DA5B8380FE1}">
      <dsp:nvSpPr>
        <dsp:cNvPr id="0" name=""/>
        <dsp:cNvSpPr/>
      </dsp:nvSpPr>
      <dsp:spPr>
        <a:xfrm>
          <a:off x="3732963" y="2293710"/>
          <a:ext cx="1866481" cy="293876"/>
        </a:xfrm>
        <a:prstGeom prst="rect">
          <a:avLst/>
        </a:prstGeom>
        <a:solidFill>
          <a:schemeClr val="accent3">
            <a:tint val="40000"/>
            <a:alpha val="90000"/>
            <a:hueOff val="-4578464"/>
            <a:satOff val="-30364"/>
            <a:lumOff val="-231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578464"/>
              <a:satOff val="-30364"/>
              <a:lumOff val="-2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National Mitigation Plan</a:t>
          </a:r>
        </a:p>
      </dsp:txBody>
      <dsp:txXfrm>
        <a:off x="3732963" y="2293710"/>
        <a:ext cx="1866481" cy="293876"/>
      </dsp:txXfrm>
    </dsp:sp>
    <dsp:sp modelId="{B6DD66DE-58B7-4DBD-A2A3-814F3E3435DD}">
      <dsp:nvSpPr>
        <dsp:cNvPr id="0" name=""/>
        <dsp:cNvSpPr/>
      </dsp:nvSpPr>
      <dsp:spPr>
        <a:xfrm>
          <a:off x="5599444" y="2293710"/>
          <a:ext cx="1866481" cy="293876"/>
        </a:xfrm>
        <a:prstGeom prst="rect">
          <a:avLst/>
        </a:prstGeom>
        <a:solidFill>
          <a:schemeClr val="accent3">
            <a:tint val="40000"/>
            <a:alpha val="90000"/>
            <a:hueOff val="-5150772"/>
            <a:satOff val="-34160"/>
            <a:lumOff val="-26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150772"/>
              <a:satOff val="-34160"/>
              <a:lumOff val="-26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National Planning Framework</a:t>
          </a:r>
        </a:p>
      </dsp:txBody>
      <dsp:txXfrm>
        <a:off x="5599444" y="2293710"/>
        <a:ext cx="1866481" cy="293876"/>
      </dsp:txXfrm>
    </dsp:sp>
    <dsp:sp modelId="{8C099ACE-AC86-4470-A1EC-C64C6792F789}">
      <dsp:nvSpPr>
        <dsp:cNvPr id="0" name=""/>
        <dsp:cNvSpPr/>
      </dsp:nvSpPr>
      <dsp:spPr>
        <a:xfrm rot="10800000">
          <a:off x="0" y="975446"/>
          <a:ext cx="7465926" cy="982864"/>
        </a:xfrm>
        <a:prstGeom prst="upArrowCallout">
          <a:avLst/>
        </a:prstGeom>
        <a:solidFill>
          <a:schemeClr val="accent3">
            <a:hueOff val="-6074970"/>
            <a:satOff val="0"/>
            <a:lumOff val="-14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EU</a:t>
          </a:r>
        </a:p>
      </dsp:txBody>
      <dsp:txXfrm rot="-10800000">
        <a:off x="0" y="975446"/>
        <a:ext cx="7465926" cy="344985"/>
      </dsp:txXfrm>
    </dsp:sp>
    <dsp:sp modelId="{656D06E6-C75E-4BBB-A1D4-A7454E21D5AF}">
      <dsp:nvSpPr>
        <dsp:cNvPr id="0" name=""/>
        <dsp:cNvSpPr/>
      </dsp:nvSpPr>
      <dsp:spPr>
        <a:xfrm>
          <a:off x="0" y="1320432"/>
          <a:ext cx="3732962" cy="293876"/>
        </a:xfrm>
        <a:prstGeom prst="rect">
          <a:avLst/>
        </a:prstGeom>
        <a:solidFill>
          <a:schemeClr val="accent3">
            <a:tint val="40000"/>
            <a:alpha val="90000"/>
            <a:hueOff val="-5723080"/>
            <a:satOff val="-37955"/>
            <a:lumOff val="-289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723080"/>
              <a:satOff val="-37955"/>
              <a:lumOff val="-2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/>
            <a:t>Climate &amp; Energy Framework</a:t>
          </a:r>
          <a:endParaRPr lang="en-US" sz="1600" b="1" i="0" kern="1200"/>
        </a:p>
      </dsp:txBody>
      <dsp:txXfrm>
        <a:off x="0" y="1320432"/>
        <a:ext cx="3732962" cy="293876"/>
      </dsp:txXfrm>
    </dsp:sp>
    <dsp:sp modelId="{797E3230-8699-4B4C-BFBB-A27AAF7A62EC}">
      <dsp:nvSpPr>
        <dsp:cNvPr id="0" name=""/>
        <dsp:cNvSpPr/>
      </dsp:nvSpPr>
      <dsp:spPr>
        <a:xfrm>
          <a:off x="3732963" y="1320432"/>
          <a:ext cx="3732962" cy="293876"/>
        </a:xfrm>
        <a:prstGeom prst="rect">
          <a:avLst/>
        </a:prstGeom>
        <a:solidFill>
          <a:schemeClr val="accent3">
            <a:tint val="40000"/>
            <a:alpha val="90000"/>
            <a:hueOff val="-6295388"/>
            <a:satOff val="-41751"/>
            <a:lumOff val="-31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6295388"/>
              <a:satOff val="-41751"/>
              <a:lumOff val="-3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Related Directives</a:t>
          </a:r>
        </a:p>
      </dsp:txBody>
      <dsp:txXfrm>
        <a:off x="3732963" y="1320432"/>
        <a:ext cx="3732962" cy="293876"/>
      </dsp:txXfrm>
    </dsp:sp>
    <dsp:sp modelId="{F4A89FBF-9D49-4658-A2E1-D7030F47C490}">
      <dsp:nvSpPr>
        <dsp:cNvPr id="0" name=""/>
        <dsp:cNvSpPr/>
      </dsp:nvSpPr>
      <dsp:spPr>
        <a:xfrm rot="10800000">
          <a:off x="0" y="2168"/>
          <a:ext cx="7465926" cy="982864"/>
        </a:xfrm>
        <a:prstGeom prst="upArrowCallout">
          <a:avLst/>
        </a:prstGeom>
        <a:solidFill>
          <a:schemeClr val="accent3">
            <a:hueOff val="-8099960"/>
            <a:satOff val="0"/>
            <a:lumOff val="-1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International</a:t>
          </a:r>
        </a:p>
      </dsp:txBody>
      <dsp:txXfrm rot="-10800000">
        <a:off x="0" y="2168"/>
        <a:ext cx="7465926" cy="344985"/>
      </dsp:txXfrm>
    </dsp:sp>
    <dsp:sp modelId="{6EA10FFA-95F2-40CB-9363-E308D763439E}">
      <dsp:nvSpPr>
        <dsp:cNvPr id="0" name=""/>
        <dsp:cNvSpPr/>
      </dsp:nvSpPr>
      <dsp:spPr>
        <a:xfrm>
          <a:off x="3645" y="347153"/>
          <a:ext cx="2486211" cy="293876"/>
        </a:xfrm>
        <a:prstGeom prst="rect">
          <a:avLst/>
        </a:prstGeom>
        <a:solidFill>
          <a:schemeClr val="accent3">
            <a:tint val="40000"/>
            <a:alpha val="90000"/>
            <a:hueOff val="-6867696"/>
            <a:satOff val="-45546"/>
            <a:lumOff val="-347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6867696"/>
              <a:satOff val="-45546"/>
              <a:lumOff val="-3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COP21</a:t>
          </a:r>
        </a:p>
      </dsp:txBody>
      <dsp:txXfrm>
        <a:off x="3645" y="347153"/>
        <a:ext cx="2486211" cy="293876"/>
      </dsp:txXfrm>
    </dsp:sp>
    <dsp:sp modelId="{E7FE7E01-95A5-4C95-827C-AFB82ACDFC9B}">
      <dsp:nvSpPr>
        <dsp:cNvPr id="0" name=""/>
        <dsp:cNvSpPr/>
      </dsp:nvSpPr>
      <dsp:spPr>
        <a:xfrm>
          <a:off x="2489857" y="347153"/>
          <a:ext cx="2486211" cy="293876"/>
        </a:xfrm>
        <a:prstGeom prst="rect">
          <a:avLst/>
        </a:prstGeom>
        <a:solidFill>
          <a:schemeClr val="accent3">
            <a:tint val="40000"/>
            <a:alpha val="90000"/>
            <a:hueOff val="-7440004"/>
            <a:satOff val="-49342"/>
            <a:lumOff val="-375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440004"/>
              <a:satOff val="-49342"/>
              <a:lumOff val="-37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Kyoto</a:t>
          </a:r>
        </a:p>
      </dsp:txBody>
      <dsp:txXfrm>
        <a:off x="2489857" y="347153"/>
        <a:ext cx="2486211" cy="293876"/>
      </dsp:txXfrm>
    </dsp:sp>
    <dsp:sp modelId="{186E6D84-8182-4036-AA70-9328598E66EE}">
      <dsp:nvSpPr>
        <dsp:cNvPr id="0" name=""/>
        <dsp:cNvSpPr/>
      </dsp:nvSpPr>
      <dsp:spPr>
        <a:xfrm>
          <a:off x="4976068" y="347153"/>
          <a:ext cx="2486211" cy="293876"/>
        </a:xfrm>
        <a:prstGeom prst="rect">
          <a:avLst/>
        </a:prstGeom>
        <a:solidFill>
          <a:schemeClr val="accent3">
            <a:tint val="40000"/>
            <a:alpha val="90000"/>
            <a:hueOff val="-8012312"/>
            <a:satOff val="-53137"/>
            <a:lumOff val="-40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012312"/>
              <a:satOff val="-53137"/>
              <a:lumOff val="-4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/>
            <a:t>Sustainable Development Goals</a:t>
          </a:r>
        </a:p>
      </dsp:txBody>
      <dsp:txXfrm>
        <a:off x="4976068" y="347153"/>
        <a:ext cx="2486211" cy="293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5EA64-C09E-4ADC-99FD-3EDA8B5E8C4E}">
      <dsp:nvSpPr>
        <dsp:cNvPr id="0" name=""/>
        <dsp:cNvSpPr/>
      </dsp:nvSpPr>
      <dsp:spPr>
        <a:xfrm>
          <a:off x="2906400" y="-53293"/>
          <a:ext cx="1437563" cy="9344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Milestone 1 - Initiate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Identify climate change impacts &amp; risks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Develop Strategy for CAPs</a:t>
          </a:r>
        </a:p>
      </dsp:txBody>
      <dsp:txXfrm>
        <a:off x="2952014" y="-7679"/>
        <a:ext cx="1346335" cy="843188"/>
      </dsp:txXfrm>
    </dsp:sp>
    <dsp:sp modelId="{9A3A213E-B6F7-4F42-8889-02A36915E2BF}">
      <dsp:nvSpPr>
        <dsp:cNvPr id="0" name=""/>
        <dsp:cNvSpPr/>
      </dsp:nvSpPr>
      <dsp:spPr>
        <a:xfrm>
          <a:off x="1907797" y="443952"/>
          <a:ext cx="3580444" cy="3580444"/>
        </a:xfrm>
        <a:custGeom>
          <a:avLst/>
          <a:gdLst/>
          <a:ahLst/>
          <a:cxnLst/>
          <a:rect l="0" t="0" r="0" b="0"/>
          <a:pathLst>
            <a:path>
              <a:moveTo>
                <a:pt x="2594390" y="190781"/>
              </a:moveTo>
              <a:arcTo wR="1790222" hR="1790222" stAng="17801542" swAng="10141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C3592-EEF7-4E51-829D-D3BC24987162}">
      <dsp:nvSpPr>
        <dsp:cNvPr id="0" name=""/>
        <dsp:cNvSpPr/>
      </dsp:nvSpPr>
      <dsp:spPr>
        <a:xfrm>
          <a:off x="4500499" y="1062930"/>
          <a:ext cx="1710899" cy="11120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Milestone 2 - Research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Collect baseline data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Meetings with staff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Workshops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Identify goal &amp; targets</a:t>
          </a:r>
        </a:p>
      </dsp:txBody>
      <dsp:txXfrm>
        <a:off x="4554786" y="1117217"/>
        <a:ext cx="1602325" cy="1003510"/>
      </dsp:txXfrm>
    </dsp:sp>
    <dsp:sp modelId="{F8C1C38F-CC9E-4554-8902-727609C529B7}">
      <dsp:nvSpPr>
        <dsp:cNvPr id="0" name=""/>
        <dsp:cNvSpPr/>
      </dsp:nvSpPr>
      <dsp:spPr>
        <a:xfrm>
          <a:off x="1871879" y="348760"/>
          <a:ext cx="3580444" cy="3580444"/>
        </a:xfrm>
        <a:custGeom>
          <a:avLst/>
          <a:gdLst/>
          <a:ahLst/>
          <a:cxnLst/>
          <a:rect l="0" t="0" r="0" b="0"/>
          <a:pathLst>
            <a:path>
              <a:moveTo>
                <a:pt x="3567083" y="2008532"/>
              </a:moveTo>
              <a:arcTo wR="1790222" hR="1790222" stAng="420266" swAng="107285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D4194-7023-4BFC-BAC2-063B82B1F562}">
      <dsp:nvSpPr>
        <dsp:cNvPr id="0" name=""/>
        <dsp:cNvSpPr/>
      </dsp:nvSpPr>
      <dsp:spPr>
        <a:xfrm>
          <a:off x="3756668" y="3053950"/>
          <a:ext cx="1841559" cy="11970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Milestone 3 - Plan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Develop actions &amp; indicators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Develop monitoring &amp; reporting system</a:t>
          </a:r>
        </a:p>
      </dsp:txBody>
      <dsp:txXfrm>
        <a:off x="3815101" y="3112383"/>
        <a:ext cx="1724693" cy="1080147"/>
      </dsp:txXfrm>
    </dsp:sp>
    <dsp:sp modelId="{158BFDEA-404B-441E-BFB8-902345DB1446}">
      <dsp:nvSpPr>
        <dsp:cNvPr id="0" name=""/>
        <dsp:cNvSpPr/>
      </dsp:nvSpPr>
      <dsp:spPr>
        <a:xfrm>
          <a:off x="1834959" y="413914"/>
          <a:ext cx="3580444" cy="3580444"/>
        </a:xfrm>
        <a:custGeom>
          <a:avLst/>
          <a:gdLst/>
          <a:ahLst/>
          <a:cxnLst/>
          <a:rect l="0" t="0" r="0" b="0"/>
          <a:pathLst>
            <a:path>
              <a:moveTo>
                <a:pt x="1822661" y="3580150"/>
              </a:moveTo>
              <a:arcTo wR="1790222" hR="1790222" stAng="5337705" swAng="57434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50078-838D-4342-AC8B-20B3FD8EC80F}">
      <dsp:nvSpPr>
        <dsp:cNvPr id="0" name=""/>
        <dsp:cNvSpPr/>
      </dsp:nvSpPr>
      <dsp:spPr>
        <a:xfrm>
          <a:off x="1883926" y="3204613"/>
          <a:ext cx="1377979" cy="895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Milestone 4 - Implementation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Local Authority - Climate Change Team </a:t>
          </a:r>
        </a:p>
      </dsp:txBody>
      <dsp:txXfrm>
        <a:off x="1927650" y="3248337"/>
        <a:ext cx="1290531" cy="808238"/>
      </dsp:txXfrm>
    </dsp:sp>
    <dsp:sp modelId="{062EB0B2-7A79-48EC-A2F4-74BF5A229359}">
      <dsp:nvSpPr>
        <dsp:cNvPr id="0" name=""/>
        <dsp:cNvSpPr/>
      </dsp:nvSpPr>
      <dsp:spPr>
        <a:xfrm>
          <a:off x="1834959" y="413914"/>
          <a:ext cx="3580444" cy="3580444"/>
        </a:xfrm>
        <a:custGeom>
          <a:avLst/>
          <a:gdLst/>
          <a:ahLst/>
          <a:cxnLst/>
          <a:rect l="0" t="0" r="0" b="0"/>
          <a:pathLst>
            <a:path>
              <a:moveTo>
                <a:pt x="190021" y="2592875"/>
              </a:moveTo>
              <a:arcTo wR="1790222" hR="1790222" stAng="9201712" swAng="136042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C04FF-3B58-487B-B54D-586B664DCD47}">
      <dsp:nvSpPr>
        <dsp:cNvPr id="0" name=""/>
        <dsp:cNvSpPr/>
      </dsp:nvSpPr>
      <dsp:spPr>
        <a:xfrm>
          <a:off x="1233589" y="1203084"/>
          <a:ext cx="1377979" cy="8956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Milestone 5 - Monitor and Iterate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Local Authority - Climate Change Team </a:t>
          </a:r>
        </a:p>
      </dsp:txBody>
      <dsp:txXfrm>
        <a:off x="1277313" y="1246808"/>
        <a:ext cx="1290531" cy="808238"/>
      </dsp:txXfrm>
    </dsp:sp>
    <dsp:sp modelId="{D091D4A8-3B58-45B3-AB4B-CCFBBDED0DD3}">
      <dsp:nvSpPr>
        <dsp:cNvPr id="0" name=""/>
        <dsp:cNvSpPr/>
      </dsp:nvSpPr>
      <dsp:spPr>
        <a:xfrm>
          <a:off x="1834959" y="413914"/>
          <a:ext cx="3580444" cy="3580444"/>
        </a:xfrm>
        <a:custGeom>
          <a:avLst/>
          <a:gdLst/>
          <a:ahLst/>
          <a:cxnLst/>
          <a:rect l="0" t="0" r="0" b="0"/>
          <a:pathLst>
            <a:path>
              <a:moveTo>
                <a:pt x="426479" y="630436"/>
              </a:moveTo>
              <a:arcTo wR="1790222" hR="1790222" stAng="13222757" swAng="11740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7F280-CA3D-49F1-822C-7F6D37DB25C4}">
      <dsp:nvSpPr>
        <dsp:cNvPr id="0" name=""/>
        <dsp:cNvSpPr/>
      </dsp:nvSpPr>
      <dsp:spPr>
        <a:xfrm>
          <a:off x="-4742580" y="-726945"/>
          <a:ext cx="5648920" cy="5648920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CE3AE-7D7E-42C0-8030-2A89B49897CD}">
      <dsp:nvSpPr>
        <dsp:cNvPr id="0" name=""/>
        <dsp:cNvSpPr/>
      </dsp:nvSpPr>
      <dsp:spPr>
        <a:xfrm>
          <a:off x="338335" y="220910"/>
          <a:ext cx="6877216" cy="441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56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Introduction/ Exec Summary</a:t>
          </a:r>
        </a:p>
      </dsp:txBody>
      <dsp:txXfrm>
        <a:off x="338335" y="220910"/>
        <a:ext cx="6877216" cy="441652"/>
      </dsp:txXfrm>
    </dsp:sp>
    <dsp:sp modelId="{DA6FEB92-6348-4DF3-8D23-BBF5BD75B8AF}">
      <dsp:nvSpPr>
        <dsp:cNvPr id="0" name=""/>
        <dsp:cNvSpPr/>
      </dsp:nvSpPr>
      <dsp:spPr>
        <a:xfrm>
          <a:off x="62302" y="165703"/>
          <a:ext cx="552065" cy="55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D5CE5-4920-45BC-8EE0-B80C2D65BC5A}">
      <dsp:nvSpPr>
        <dsp:cNvPr id="0" name=""/>
        <dsp:cNvSpPr/>
      </dsp:nvSpPr>
      <dsp:spPr>
        <a:xfrm>
          <a:off x="701624" y="883305"/>
          <a:ext cx="6513927" cy="441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56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Chapter 1 – Action on Climate Change</a:t>
          </a:r>
        </a:p>
      </dsp:txBody>
      <dsp:txXfrm>
        <a:off x="701624" y="883305"/>
        <a:ext cx="6513927" cy="441652"/>
      </dsp:txXfrm>
    </dsp:sp>
    <dsp:sp modelId="{DB4B27DF-0C4F-45DB-8C8A-C44801B8CDF0}">
      <dsp:nvSpPr>
        <dsp:cNvPr id="0" name=""/>
        <dsp:cNvSpPr/>
      </dsp:nvSpPr>
      <dsp:spPr>
        <a:xfrm>
          <a:off x="425591" y="828098"/>
          <a:ext cx="552065" cy="55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F7FBE-A4F4-49A1-BDE0-003D59CD0795}">
      <dsp:nvSpPr>
        <dsp:cNvPr id="0" name=""/>
        <dsp:cNvSpPr/>
      </dsp:nvSpPr>
      <dsp:spPr>
        <a:xfrm>
          <a:off x="867748" y="1545700"/>
          <a:ext cx="6347803" cy="441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56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Chapter 2 – Building Resilience </a:t>
          </a:r>
        </a:p>
      </dsp:txBody>
      <dsp:txXfrm>
        <a:off x="867748" y="1545700"/>
        <a:ext cx="6347803" cy="441652"/>
      </dsp:txXfrm>
    </dsp:sp>
    <dsp:sp modelId="{2BB1C425-2429-4622-A60B-FBD3D99E94AE}">
      <dsp:nvSpPr>
        <dsp:cNvPr id="0" name=""/>
        <dsp:cNvSpPr/>
      </dsp:nvSpPr>
      <dsp:spPr>
        <a:xfrm>
          <a:off x="591715" y="1490494"/>
          <a:ext cx="552065" cy="55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84E33-E42C-420D-8552-326D93E0A5C0}">
      <dsp:nvSpPr>
        <dsp:cNvPr id="0" name=""/>
        <dsp:cNvSpPr/>
      </dsp:nvSpPr>
      <dsp:spPr>
        <a:xfrm>
          <a:off x="867748" y="2207676"/>
          <a:ext cx="6347803" cy="441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56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Chapter 3 – Current &amp;Future Risks</a:t>
          </a:r>
        </a:p>
      </dsp:txBody>
      <dsp:txXfrm>
        <a:off x="867748" y="2207676"/>
        <a:ext cx="6347803" cy="441652"/>
      </dsp:txXfrm>
    </dsp:sp>
    <dsp:sp modelId="{8561F25B-F4ED-47FC-BCA4-21783DCBBEA7}">
      <dsp:nvSpPr>
        <dsp:cNvPr id="0" name=""/>
        <dsp:cNvSpPr/>
      </dsp:nvSpPr>
      <dsp:spPr>
        <a:xfrm>
          <a:off x="591715" y="2152469"/>
          <a:ext cx="552065" cy="55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39F8F-A5DD-4823-A760-4B4A2EED08DA}">
      <dsp:nvSpPr>
        <dsp:cNvPr id="0" name=""/>
        <dsp:cNvSpPr/>
      </dsp:nvSpPr>
      <dsp:spPr>
        <a:xfrm>
          <a:off x="701624" y="2870071"/>
          <a:ext cx="6513927" cy="441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56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Chapter 4 – Where do we want to go?</a:t>
          </a:r>
        </a:p>
      </dsp:txBody>
      <dsp:txXfrm>
        <a:off x="701624" y="2870071"/>
        <a:ext cx="6513927" cy="441652"/>
      </dsp:txXfrm>
    </dsp:sp>
    <dsp:sp modelId="{75F53C7C-82BC-4882-A443-74EEDFAAE25B}">
      <dsp:nvSpPr>
        <dsp:cNvPr id="0" name=""/>
        <dsp:cNvSpPr/>
      </dsp:nvSpPr>
      <dsp:spPr>
        <a:xfrm>
          <a:off x="425591" y="2814865"/>
          <a:ext cx="552065" cy="55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C1E29-FC97-4B90-98DD-9FDBA513482B}">
      <dsp:nvSpPr>
        <dsp:cNvPr id="0" name=""/>
        <dsp:cNvSpPr/>
      </dsp:nvSpPr>
      <dsp:spPr>
        <a:xfrm>
          <a:off x="338335" y="3532466"/>
          <a:ext cx="6877216" cy="441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56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Chapter 5 – How we are going to get there</a:t>
          </a:r>
        </a:p>
      </dsp:txBody>
      <dsp:txXfrm>
        <a:off x="338335" y="3532466"/>
        <a:ext cx="6877216" cy="441652"/>
      </dsp:txXfrm>
    </dsp:sp>
    <dsp:sp modelId="{1197DE71-C3EF-4F92-BF1C-742E8217C46E}">
      <dsp:nvSpPr>
        <dsp:cNvPr id="0" name=""/>
        <dsp:cNvSpPr/>
      </dsp:nvSpPr>
      <dsp:spPr>
        <a:xfrm>
          <a:off x="62302" y="3477260"/>
          <a:ext cx="552065" cy="55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C1284-2B4E-49EB-ADFC-585BBA46D7C9}" type="datetimeFigureOut">
              <a:rPr lang="en-IE" smtClean="0"/>
              <a:t>06/02/2018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E22DE-B51D-4854-91E8-3E93D8B164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2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r>
              <a:rPr lang="en-CA" dirty="0"/>
              <a:t>Where we are 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D8A62-9038-4B29-99E0-25DDFB0B168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5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02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707088" cy="72008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290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707088" cy="72008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Clr>
                <a:srgbClr val="99CC00"/>
              </a:buClr>
              <a:buFont typeface="Wingdings" pitchFamily="2" charset="2"/>
              <a:buChar char="§"/>
              <a:defRPr/>
            </a:lvl1pPr>
            <a:lvl2pPr marL="914400" indent="-457200">
              <a:buClr>
                <a:srgbClr val="99CC00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rgbClr val="99CC00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rgbClr val="99CC00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rgbClr val="99CC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03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08912" cy="114300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08921"/>
            <a:ext cx="4038600" cy="3240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08921"/>
            <a:ext cx="4038600" cy="3240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18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08912" cy="114300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08921"/>
            <a:ext cx="4038600" cy="3240360"/>
          </a:xfrm>
        </p:spPr>
        <p:txBody>
          <a:bodyPr/>
          <a:lstStyle>
            <a:lvl1pPr marL="342900" indent="-342900">
              <a:buClr>
                <a:srgbClr val="99CC00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rgbClr val="99CC00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rgbClr val="99CC00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rgbClr val="99CC00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rgbClr val="99CC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08921"/>
            <a:ext cx="4038600" cy="3240360"/>
          </a:xfrm>
        </p:spPr>
        <p:txBody>
          <a:bodyPr/>
          <a:lstStyle>
            <a:lvl1pPr marL="342900" indent="-342900">
              <a:buClr>
                <a:srgbClr val="99CC00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rgbClr val="99CC00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rgbClr val="99CC00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rgbClr val="99CC00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rgbClr val="99CC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18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8840"/>
            <a:ext cx="5486400" cy="3384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411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54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44EA304-2EFA-4BCF-A40B-FFF63313F39D}" type="datetimeFigureOut">
              <a:rPr lang="en-IE" smtClean="0"/>
              <a:pPr/>
              <a:t>06/02/2018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216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E" dirty="0"/>
              <a:t>Staff name</a:t>
            </a:r>
          </a:p>
        </p:txBody>
      </p:sp>
    </p:spTree>
    <p:extLst>
      <p:ext uri="{BB962C8B-B14F-4D97-AF65-F5344CB8AC3E}">
        <p14:creationId xmlns:p14="http://schemas.microsoft.com/office/powerpoint/2010/main" val="216221079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264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9D22-E963-446E-85C1-A4761AD7E495}" type="datetimeFigureOut">
              <a:rPr lang="en-IE" smtClean="0"/>
              <a:pPr/>
              <a:t>06/02/2018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266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75" r:id="rId5"/>
    <p:sldLayoutId id="2147483669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41682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7000" b="1" dirty="0">
                <a:solidFill>
                  <a:schemeClr val="bg1">
                    <a:lumMod val="95000"/>
                  </a:schemeClr>
                </a:solidFill>
                <a:latin typeface="Futura Std Book"/>
                <a:ea typeface="Times New Roman"/>
                <a:cs typeface="Times New Roman"/>
              </a:rPr>
              <a:t>“</a:t>
            </a:r>
            <a:r>
              <a:rPr lang="en-IE" sz="3200" dirty="0">
                <a:solidFill>
                  <a:schemeClr val="bg1">
                    <a:lumMod val="95000"/>
                  </a:schemeClr>
                </a:solidFill>
                <a:effectLst/>
                <a:latin typeface="Futura Std Book"/>
                <a:ea typeface="Times New Roman"/>
                <a:cs typeface="Times New Roman"/>
              </a:rPr>
              <a:t>I am so clever that sometimes I don't understand a single word of what I am saying.</a:t>
            </a:r>
            <a:r>
              <a:rPr lang="en-IE" sz="3200" b="1" dirty="0">
                <a:solidFill>
                  <a:schemeClr val="bg1">
                    <a:lumMod val="95000"/>
                  </a:schemeClr>
                </a:solidFill>
                <a:effectLst/>
                <a:latin typeface="Futura Std Book"/>
                <a:ea typeface="Times New Roman"/>
                <a:cs typeface="Times New Roman"/>
              </a:rPr>
              <a:t> </a:t>
            </a:r>
            <a:endParaRPr lang="en-IE" sz="3200" dirty="0">
              <a:solidFill>
                <a:schemeClr val="bg1">
                  <a:lumMod val="95000"/>
                </a:schemeClr>
              </a:solidFill>
              <a:effectLst/>
              <a:latin typeface="Futura Std Book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52004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Futura B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Thank you!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First name Surname</a:t>
            </a:r>
          </a:p>
          <a:p>
            <a:pPr lvl="1"/>
            <a:r>
              <a:rPr lang="en-US" dirty="0"/>
              <a:t>Tel. 01-707 9818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Firstname.surname@codema.ie</a:t>
            </a:r>
          </a:p>
          <a:p>
            <a:pPr lvl="1"/>
            <a:r>
              <a:rPr lang="en-US" dirty="0"/>
              <a:t>www.codema.ie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264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9D22-E963-446E-85C1-A4761AD7E495}" type="datetimeFigureOut">
              <a:rPr lang="en-IE" smtClean="0"/>
              <a:pPr/>
              <a:t>06/02/2018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6237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3600" dirty="0"/>
              <a:t>Progress to Date on the Dublin Local Authority Climate Change Action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>
            <a:normAutofit/>
          </a:bodyPr>
          <a:lstStyle/>
          <a:p>
            <a:endParaRPr lang="en-IE" sz="2000" dirty="0"/>
          </a:p>
          <a:p>
            <a:r>
              <a:rPr lang="en-IE" sz="2000" dirty="0"/>
              <a:t>South Dublin County Council Environment, Public Realm and Climate Change SPC</a:t>
            </a:r>
          </a:p>
          <a:p>
            <a:r>
              <a:rPr lang="en-IE" sz="2000" dirty="0"/>
              <a:t>06/02/2018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02A37-62B2-407C-8D2E-4BD5BDB6A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3739"/>
            <a:ext cx="2953120" cy="16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2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7D7FDD-38D8-4AF0-9AE8-52D27B365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3895725" cy="2838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265D2-4F9B-42BB-89C9-7E1BA5AC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924944"/>
            <a:ext cx="3857625" cy="2686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997D8F-1910-4686-B99B-64269BF63499}"/>
              </a:ext>
            </a:extLst>
          </p:cNvPr>
          <p:cNvSpPr txBox="1"/>
          <p:nvPr/>
        </p:nvSpPr>
        <p:spPr>
          <a:xfrm>
            <a:off x="2483768" y="126876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Adaptation Baseline</a:t>
            </a:r>
          </a:p>
        </p:txBody>
      </p:sp>
    </p:spTree>
    <p:extLst>
      <p:ext uri="{BB962C8B-B14F-4D97-AF65-F5344CB8AC3E}">
        <p14:creationId xmlns:p14="http://schemas.microsoft.com/office/powerpoint/2010/main" val="5120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764704"/>
            <a:ext cx="8229600" cy="1143000"/>
          </a:xfrm>
        </p:spPr>
        <p:txBody>
          <a:bodyPr>
            <a:normAutofit/>
          </a:bodyPr>
          <a:lstStyle/>
          <a:p>
            <a:r>
              <a:rPr lang="en-IE" sz="3600" dirty="0">
                <a:solidFill>
                  <a:srgbClr val="4D4D4D"/>
                </a:solidFill>
                <a:latin typeface="Futura Bk" panose="020B0502020204020303" pitchFamily="34" charset="0"/>
              </a:rPr>
              <a:t>Plan Development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268579"/>
              </p:ext>
            </p:extLst>
          </p:nvPr>
        </p:nvGraphicFramePr>
        <p:xfrm>
          <a:off x="1043608" y="1819322"/>
          <a:ext cx="7416824" cy="419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80" y="5373216"/>
            <a:ext cx="2904750" cy="1255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F8154A-B03C-470F-8C03-A6383855B03E}"/>
              </a:ext>
            </a:extLst>
          </p:cNvPr>
          <p:cNvSpPr/>
          <p:nvPr/>
        </p:nvSpPr>
        <p:spPr>
          <a:xfrm>
            <a:off x="4921696" y="2780928"/>
            <a:ext cx="31683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2B0BE4-BE8C-4759-912C-EB957A292020}"/>
              </a:ext>
            </a:extLst>
          </p:cNvPr>
          <p:cNvSpPr/>
          <p:nvPr/>
        </p:nvSpPr>
        <p:spPr>
          <a:xfrm>
            <a:off x="4499992" y="4787756"/>
            <a:ext cx="2217055" cy="757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75E5C5F-D182-461D-ABF9-F5B454A61F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1960" y="16801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0C2C-A1C1-4B8C-A7DB-C0D4491C9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49291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99CC00"/>
              </a:buClr>
              <a:buNone/>
            </a:pPr>
            <a:r>
              <a:rPr lang="en-IE" sz="3800" dirty="0">
                <a:solidFill>
                  <a:srgbClr val="4D4D4D"/>
                </a:solidFill>
              </a:rPr>
              <a:t>Workshop Objectives:</a:t>
            </a:r>
          </a:p>
          <a:p>
            <a:pPr>
              <a:buClr>
                <a:srgbClr val="99CC00"/>
              </a:buClr>
            </a:pPr>
            <a:endParaRPr lang="en-IE" sz="2800" b="1" dirty="0">
              <a:solidFill>
                <a:srgbClr val="4D4D4D"/>
              </a:solidFill>
            </a:endParaRPr>
          </a:p>
          <a:p>
            <a:pPr marL="342900" lvl="1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Bring all staff from all four local authorities together </a:t>
            </a:r>
          </a:p>
          <a:p>
            <a:pPr marL="342900" lvl="1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endParaRPr lang="en-IE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1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dirty="0">
                <a:solidFill>
                  <a:schemeClr val="bg2">
                    <a:lumMod val="10000"/>
                  </a:schemeClr>
                </a:solidFill>
              </a:rPr>
              <a:t>To facilitate: </a:t>
            </a:r>
          </a:p>
          <a:p>
            <a:pPr marL="1257300" lvl="3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i="1" dirty="0">
                <a:solidFill>
                  <a:schemeClr val="bg2">
                    <a:lumMod val="10000"/>
                  </a:schemeClr>
                </a:solidFill>
              </a:rPr>
              <a:t>Collaboration</a:t>
            </a:r>
          </a:p>
          <a:p>
            <a:pPr marL="1257300" lvl="3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i="1" dirty="0">
                <a:solidFill>
                  <a:schemeClr val="bg2">
                    <a:lumMod val="10000"/>
                  </a:schemeClr>
                </a:solidFill>
              </a:rPr>
              <a:t>Networking</a:t>
            </a:r>
          </a:p>
          <a:p>
            <a:pPr marL="1257300" lvl="3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i="1" dirty="0">
                <a:solidFill>
                  <a:schemeClr val="bg2">
                    <a:lumMod val="10000"/>
                  </a:schemeClr>
                </a:solidFill>
              </a:rPr>
              <a:t>Relationship building</a:t>
            </a:r>
          </a:p>
          <a:p>
            <a:pPr marL="1257300" lvl="3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i="1" dirty="0">
                <a:solidFill>
                  <a:schemeClr val="bg2">
                    <a:lumMod val="10000"/>
                  </a:schemeClr>
                </a:solidFill>
              </a:rPr>
              <a:t>Ownership</a:t>
            </a:r>
          </a:p>
          <a:p>
            <a:pPr marL="1257300" lvl="3" indent="-342900"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i="1" dirty="0">
                <a:solidFill>
                  <a:schemeClr val="bg2">
                    <a:lumMod val="10000"/>
                  </a:schemeClr>
                </a:solidFill>
              </a:rPr>
              <a:t>Innovation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811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CE06B-96E5-497D-B5A4-931E78B01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5654192" cy="31804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15EB5-289F-47CA-BAB8-DCA0BEEFB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87406"/>
            <a:ext cx="5292080" cy="29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E9F85-1E89-465D-B97B-F9FE5C89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198684" cy="53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3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C34483-4445-4620-A6D6-F07C3D273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032157"/>
              </p:ext>
            </p:extLst>
          </p:nvPr>
        </p:nvGraphicFramePr>
        <p:xfrm>
          <a:off x="1259632" y="1628166"/>
          <a:ext cx="7272808" cy="419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82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3A329F-5894-4569-80AC-1A428DB35524}"/>
              </a:ext>
            </a:extLst>
          </p:cNvPr>
          <p:cNvSpPr txBox="1">
            <a:spLocks/>
          </p:cNvSpPr>
          <p:nvPr/>
        </p:nvSpPr>
        <p:spPr>
          <a:xfrm>
            <a:off x="55261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99CC00"/>
              </a:buClr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Next Steps: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Peer review in progress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Public engagements strategy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Impact of actions calculated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Final design 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6 Week public engagement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Submissions reviewed and incorporated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D4D4D"/>
                </a:solidFill>
                <a:latin typeface="Futura Bk" panose="020B0502020204020303" pitchFamily="34" charset="0"/>
              </a:rPr>
              <a:t>Final sign off</a:t>
            </a:r>
          </a:p>
          <a:p>
            <a:pPr marL="914400" lvl="1" indent="-457200">
              <a:buClr>
                <a:srgbClr val="99CC00"/>
              </a:buClr>
              <a:buFont typeface="Arial" panose="020B0604020202020204" pitchFamily="34" charset="0"/>
              <a:buChar char="•"/>
            </a:pPr>
            <a:endParaRPr lang="en-IE" dirty="0">
              <a:solidFill>
                <a:srgbClr val="4D4D4D"/>
              </a:solidFill>
              <a:latin typeface="Futura B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4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8356-9BCC-4CDD-938A-54C41AEC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A22B-D388-4C86-88CD-3299D2E45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Declan Mc Cormac</a:t>
            </a:r>
          </a:p>
          <a:p>
            <a:pPr marL="0" indent="0">
              <a:buNone/>
            </a:pPr>
            <a:r>
              <a:rPr lang="en-IE" dirty="0"/>
              <a:t>017079818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dec.mccormac@codema.ie</a:t>
            </a:r>
          </a:p>
        </p:txBody>
      </p:sp>
    </p:spTree>
    <p:extLst>
      <p:ext uri="{BB962C8B-B14F-4D97-AF65-F5344CB8AC3E}">
        <p14:creationId xmlns:p14="http://schemas.microsoft.com/office/powerpoint/2010/main" val="159485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44D01A-B9CE-4DFB-9C72-C1507AC56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738133"/>
              </p:ext>
            </p:extLst>
          </p:nvPr>
        </p:nvGraphicFramePr>
        <p:xfrm>
          <a:off x="850490" y="1340768"/>
          <a:ext cx="746592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AA9497-D60C-4188-B195-33FEB9CBD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1340768"/>
            <a:ext cx="3291538" cy="4649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BBE97D-AAC8-42AE-8749-92E821898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40" y="1340768"/>
            <a:ext cx="3281883" cy="46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CCB6DE52-74F8-4D62-89EB-A15674675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r="7893" b="48006"/>
          <a:stretch>
            <a:fillRect/>
          </a:stretch>
        </p:blipFill>
        <p:spPr bwMode="auto">
          <a:xfrm>
            <a:off x="457199" y="1844824"/>
            <a:ext cx="5085375" cy="317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5DDD0D4D-DC32-40B4-BA20-12E4CB99A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7" y="1340768"/>
            <a:ext cx="3605213" cy="42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363" indent="-263525" eaLnBrk="1" fontAlgn="auto" hangingPunct="1">
              <a:spcAft>
                <a:spcPts val="1000"/>
              </a:spcAft>
              <a:buClr>
                <a:srgbClr val="6FB990"/>
              </a:buClr>
              <a:buFont typeface="Wingdings" panose="05000000000000000000" pitchFamily="2" charset="2"/>
              <a:buChar char="§"/>
              <a:defRPr/>
            </a:pPr>
            <a:r>
              <a:rPr lang="en-IE" sz="2400" dirty="0">
                <a:solidFill>
                  <a:srgbClr val="4D4D4D"/>
                </a:solidFill>
              </a:rPr>
              <a:t>Led by Directors of Services</a:t>
            </a:r>
          </a:p>
          <a:p>
            <a:pPr marL="360363" indent="-263525">
              <a:spcAft>
                <a:spcPts val="1000"/>
              </a:spcAft>
              <a:buClr>
                <a:srgbClr val="6FB990"/>
              </a:buClr>
              <a:buFont typeface="Wingdings" panose="05000000000000000000" pitchFamily="2" charset="2"/>
              <a:buChar char="§"/>
              <a:defRPr/>
            </a:pPr>
            <a:r>
              <a:rPr lang="en-IE" sz="2400" dirty="0">
                <a:solidFill>
                  <a:srgbClr val="4D4D4D"/>
                </a:solidFill>
              </a:rPr>
              <a:t>Technical Teams within each LA</a:t>
            </a:r>
          </a:p>
          <a:p>
            <a:pPr marL="360363" indent="-263525">
              <a:spcAft>
                <a:spcPts val="1000"/>
              </a:spcAft>
              <a:buClr>
                <a:srgbClr val="6FB990"/>
              </a:buClr>
              <a:buFont typeface="Wingdings" panose="05000000000000000000" pitchFamily="2" charset="2"/>
              <a:buChar char="§"/>
              <a:defRPr/>
            </a:pPr>
            <a:r>
              <a:rPr lang="en-IE" sz="2400" dirty="0" err="1">
                <a:solidFill>
                  <a:srgbClr val="4D4D4D"/>
                </a:solidFill>
              </a:rPr>
              <a:t>Codema</a:t>
            </a:r>
            <a:r>
              <a:rPr lang="en-IE" sz="2400" dirty="0">
                <a:solidFill>
                  <a:srgbClr val="4D4D4D"/>
                </a:solidFill>
              </a:rPr>
              <a:t> facilitation and PM</a:t>
            </a:r>
          </a:p>
          <a:p>
            <a:pPr marL="360363" indent="-263525">
              <a:spcAft>
                <a:spcPts val="1000"/>
              </a:spcAft>
              <a:buClr>
                <a:srgbClr val="6FB990"/>
              </a:buClr>
              <a:buFont typeface="Wingdings" panose="05000000000000000000" pitchFamily="2" charset="2"/>
              <a:buChar char="§"/>
              <a:defRPr/>
            </a:pPr>
            <a:r>
              <a:rPr lang="en-IE" sz="2400" dirty="0">
                <a:solidFill>
                  <a:srgbClr val="4D4D4D"/>
                </a:solidFill>
              </a:rPr>
              <a:t>Approval through Environmental SPCs </a:t>
            </a:r>
          </a:p>
          <a:p>
            <a:pPr marL="360363" indent="-263525">
              <a:spcAft>
                <a:spcPts val="1000"/>
              </a:spcAft>
              <a:buClr>
                <a:srgbClr val="6FB990"/>
              </a:buClr>
              <a:buFont typeface="Wingdings" panose="05000000000000000000" pitchFamily="2" charset="2"/>
              <a:buChar char="§"/>
              <a:defRPr/>
            </a:pPr>
            <a:endParaRPr lang="en-IE" sz="2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9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E17CC-331C-43D2-8F31-5686E48A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48680"/>
            <a:ext cx="3667208" cy="51571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B0550-C0E8-42AC-A4AF-E547136B3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2952750" cy="4176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0B6BD-F532-405F-B498-698B1390C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556792"/>
            <a:ext cx="2954337" cy="4176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9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0EDBD7-BAC9-4388-959A-4E0B057DE62E}"/>
              </a:ext>
            </a:extLst>
          </p:cNvPr>
          <p:cNvSpPr txBox="1">
            <a:spLocks/>
          </p:cNvSpPr>
          <p:nvPr/>
        </p:nvSpPr>
        <p:spPr>
          <a:xfrm>
            <a:off x="467544" y="2276872"/>
            <a:ext cx="8366884" cy="32986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srgbClr val="4D4D4D"/>
                </a:solidFill>
              </a:rPr>
              <a:t>Municipal</a:t>
            </a: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srgbClr val="4D4D4D"/>
                </a:solidFill>
              </a:rPr>
              <a:t>Social Housing</a:t>
            </a: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srgbClr val="4D4D4D"/>
                </a:solidFill>
              </a:rPr>
              <a:t>Residential</a:t>
            </a: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srgbClr val="4D4D4D"/>
                </a:solidFill>
              </a:rPr>
              <a:t>Transport</a:t>
            </a: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srgbClr val="4D4D4D"/>
                </a:solidFill>
              </a:rPr>
              <a:t>Commercial</a:t>
            </a: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srgbClr val="4D4D4D"/>
                </a:solidFill>
              </a:rPr>
              <a:t>Agriculture</a:t>
            </a: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en-IE" sz="2400" dirty="0">
                <a:solidFill>
                  <a:srgbClr val="4D4D4D"/>
                </a:solidFill>
              </a:rPr>
              <a:t>Waste &amp; Waste Water</a:t>
            </a:r>
          </a:p>
        </p:txBody>
      </p:sp>
      <p:pic>
        <p:nvPicPr>
          <p:cNvPr id="3" name="Picture 2" descr="C:\Users\Reb\Documents\M.E Sustainable infra\Thesis\Thesis Defence\carbon-emissions.jpg">
            <a:extLst>
              <a:ext uri="{FF2B5EF4-FFF2-40B4-BE49-F238E27FC236}">
                <a16:creationId xmlns:a16="http://schemas.microsoft.com/office/drawing/2014/main" id="{316E236B-D4AC-4286-A9D8-ED55ADBF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355725"/>
            <a:ext cx="4731993" cy="314096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ED5C4-4504-4745-9AD8-4FF1A5BC3CB9}"/>
              </a:ext>
            </a:extLst>
          </p:cNvPr>
          <p:cNvSpPr txBox="1"/>
          <p:nvPr/>
        </p:nvSpPr>
        <p:spPr>
          <a:xfrm>
            <a:off x="2497724" y="148478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Baseline Emissions </a:t>
            </a:r>
          </a:p>
        </p:txBody>
      </p:sp>
    </p:spTree>
    <p:extLst>
      <p:ext uri="{BB962C8B-B14F-4D97-AF65-F5344CB8AC3E}">
        <p14:creationId xmlns:p14="http://schemas.microsoft.com/office/powerpoint/2010/main" val="335183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FE979C-39D8-407B-A0DA-02E5AC51128E}"/>
              </a:ext>
            </a:extLst>
          </p:cNvPr>
          <p:cNvSpPr txBox="1"/>
          <p:nvPr/>
        </p:nvSpPr>
        <p:spPr>
          <a:xfrm>
            <a:off x="2954467" y="70807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16% RE – 20% (33%) EE – 20% CO2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C15A1-1E8A-42AD-83FB-250B80479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555962"/>
            <a:ext cx="5803900" cy="283464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530F0-1448-4AD4-92CE-E0755471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97152"/>
            <a:ext cx="62103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ABED2-E391-409F-BE36-D251DDA7C2E7}"/>
              </a:ext>
            </a:extLst>
          </p:cNvPr>
          <p:cNvSpPr txBox="1"/>
          <p:nvPr/>
        </p:nvSpPr>
        <p:spPr>
          <a:xfrm>
            <a:off x="2915816" y="6206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30% (EU) – 20.4% - </a:t>
            </a:r>
            <a:r>
              <a:rPr lang="en-IE" b="1" dirty="0" err="1"/>
              <a:t>CoM</a:t>
            </a:r>
            <a:r>
              <a:rPr lang="en-IE" b="1" dirty="0"/>
              <a:t> 40%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C214E-64A2-4C4D-97F0-57F923B19C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463195"/>
            <a:ext cx="5949950" cy="324358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CFEAA5-6DC5-4ED5-A24E-86A58EDE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013176"/>
            <a:ext cx="62293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86448D-83D9-49F4-993E-1773FA22E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430826"/>
              </p:ext>
            </p:extLst>
          </p:nvPr>
        </p:nvGraphicFramePr>
        <p:xfrm>
          <a:off x="1887220" y="1412776"/>
          <a:ext cx="5369560" cy="285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76A2FDF-888F-4611-B7A6-08A3DC9B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653136"/>
            <a:ext cx="61912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6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9EA3E-7DFE-4281-9F97-C329D4C325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0" y="1124744"/>
            <a:ext cx="3343275" cy="348297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608487-D81C-420A-A6B0-5066C2064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2" y="4437112"/>
            <a:ext cx="62293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9142"/>
      </p:ext>
    </p:extLst>
  </p:cSld>
  <p:clrMapOvr>
    <a:masterClrMapping/>
  </p:clrMapOvr>
</p:sld>
</file>

<file path=ppt/theme/theme1.xml><?xml version="1.0" encoding="utf-8"?>
<a:theme xmlns:a="http://schemas.openxmlformats.org/drawingml/2006/main" name="Codema Presentation Template_27_02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dema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odema">
      <a:dk1>
        <a:srgbClr val="4D4D4D"/>
      </a:dk1>
      <a:lt1>
        <a:sysClr val="window" lastClr="FFFFFF"/>
      </a:lt1>
      <a:dk2>
        <a:srgbClr val="1F497D"/>
      </a:dk2>
      <a:lt2>
        <a:srgbClr val="EEECE1"/>
      </a:lt2>
      <a:accent1>
        <a:srgbClr val="4D4D4D"/>
      </a:accent1>
      <a:accent2>
        <a:srgbClr val="003399"/>
      </a:accent2>
      <a:accent3>
        <a:srgbClr val="3399FF"/>
      </a:accent3>
      <a:accent4>
        <a:srgbClr val="99CC00"/>
      </a:accent4>
      <a:accent5>
        <a:srgbClr val="CCCCFF"/>
      </a:accent5>
      <a:accent6>
        <a:srgbClr val="99CC00"/>
      </a:accent6>
      <a:hlink>
        <a:srgbClr val="003399"/>
      </a:hlink>
      <a:folHlink>
        <a:srgbClr val="003399"/>
      </a:folHlink>
    </a:clrScheme>
    <a:fontScheme name="Codema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dema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Codema">
      <a:dk1>
        <a:srgbClr val="4D4D4D"/>
      </a:dk1>
      <a:lt1>
        <a:sysClr val="window" lastClr="FFFFFF"/>
      </a:lt1>
      <a:dk2>
        <a:srgbClr val="1F497D"/>
      </a:dk2>
      <a:lt2>
        <a:srgbClr val="EEECE1"/>
      </a:lt2>
      <a:accent1>
        <a:srgbClr val="4D4D4D"/>
      </a:accent1>
      <a:accent2>
        <a:srgbClr val="003399"/>
      </a:accent2>
      <a:accent3>
        <a:srgbClr val="3399FF"/>
      </a:accent3>
      <a:accent4>
        <a:srgbClr val="99CC00"/>
      </a:accent4>
      <a:accent5>
        <a:srgbClr val="CCCCFF"/>
      </a:accent5>
      <a:accent6>
        <a:srgbClr val="99CC00"/>
      </a:accent6>
      <a:hlink>
        <a:srgbClr val="003399"/>
      </a:hlink>
      <a:folHlink>
        <a:srgbClr val="003399"/>
      </a:folHlink>
    </a:clrScheme>
    <a:fontScheme name="Codema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Codema Presentation Template_27_02_2013</Template>
  <TotalTime>970</TotalTime>
  <Words>315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Futura Bk</vt:lpstr>
      <vt:lpstr>Futura Std Book</vt:lpstr>
      <vt:lpstr>Times New Roman</vt:lpstr>
      <vt:lpstr>Wingdings</vt:lpstr>
      <vt:lpstr>Codema Presentation Template_27_02_2013</vt:lpstr>
      <vt:lpstr>Custom Design</vt:lpstr>
      <vt:lpstr>2_Custom Design</vt:lpstr>
      <vt:lpstr>3_Custom Design</vt:lpstr>
      <vt:lpstr>Progress to Date on the Dublin Local Authority Climate Change Action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Declan Mc Cormac</dc:creator>
  <cp:lastModifiedBy>Declan McCormac</cp:lastModifiedBy>
  <cp:revision>39</cp:revision>
  <dcterms:created xsi:type="dcterms:W3CDTF">2013-02-27T16:50:55Z</dcterms:created>
  <dcterms:modified xsi:type="dcterms:W3CDTF">2018-02-06T14:30:23Z</dcterms:modified>
</cp:coreProperties>
</file>