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211AB55B-AB29-43EB-8E85-F29B0F02DFE5}" type="datetimeFigureOut">
              <a:rPr lang="en-IE" smtClean="0"/>
              <a:t>23/10/2017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2B6076D-8D01-428C-A1CC-94BB8817404C}" type="slidenum">
              <a:rPr lang="en-IE" smtClean="0"/>
              <a:t>‹#›</a:t>
            </a:fld>
            <a:endParaRPr lang="en-IE"/>
          </a:p>
        </p:txBody>
      </p:sp>
    </p:spTree>
    <p:extLst>
      <p:ext uri="{BB962C8B-B14F-4D97-AF65-F5344CB8AC3E}">
        <p14:creationId xmlns:p14="http://schemas.microsoft.com/office/powerpoint/2010/main" val="873174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11AB55B-AB29-43EB-8E85-F29B0F02DFE5}" type="datetimeFigureOut">
              <a:rPr lang="en-IE" smtClean="0"/>
              <a:t>23/10/2017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2B6076D-8D01-428C-A1CC-94BB8817404C}" type="slidenum">
              <a:rPr lang="en-IE" smtClean="0"/>
              <a:t>‹#›</a:t>
            </a:fld>
            <a:endParaRPr lang="en-IE"/>
          </a:p>
        </p:txBody>
      </p:sp>
    </p:spTree>
    <p:extLst>
      <p:ext uri="{BB962C8B-B14F-4D97-AF65-F5344CB8AC3E}">
        <p14:creationId xmlns:p14="http://schemas.microsoft.com/office/powerpoint/2010/main" val="1241133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11AB55B-AB29-43EB-8E85-F29B0F02DFE5}" type="datetimeFigureOut">
              <a:rPr lang="en-IE" smtClean="0"/>
              <a:t>23/10/2017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2B6076D-8D01-428C-A1CC-94BB8817404C}" type="slidenum">
              <a:rPr lang="en-IE" smtClean="0"/>
              <a:t>‹#›</a:t>
            </a:fld>
            <a:endParaRPr lang="en-IE"/>
          </a:p>
        </p:txBody>
      </p:sp>
    </p:spTree>
    <p:extLst>
      <p:ext uri="{BB962C8B-B14F-4D97-AF65-F5344CB8AC3E}">
        <p14:creationId xmlns:p14="http://schemas.microsoft.com/office/powerpoint/2010/main" val="406587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11AB55B-AB29-43EB-8E85-F29B0F02DFE5}" type="datetimeFigureOut">
              <a:rPr lang="en-IE" smtClean="0"/>
              <a:t>23/10/2017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2B6076D-8D01-428C-A1CC-94BB8817404C}" type="slidenum">
              <a:rPr lang="en-IE" smtClean="0"/>
              <a:t>‹#›</a:t>
            </a:fld>
            <a:endParaRPr lang="en-IE"/>
          </a:p>
        </p:txBody>
      </p:sp>
    </p:spTree>
    <p:extLst>
      <p:ext uri="{BB962C8B-B14F-4D97-AF65-F5344CB8AC3E}">
        <p14:creationId xmlns:p14="http://schemas.microsoft.com/office/powerpoint/2010/main" val="2928808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1AB55B-AB29-43EB-8E85-F29B0F02DFE5}" type="datetimeFigureOut">
              <a:rPr lang="en-IE" smtClean="0"/>
              <a:t>23/10/2017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2B6076D-8D01-428C-A1CC-94BB8817404C}" type="slidenum">
              <a:rPr lang="en-IE" smtClean="0"/>
              <a:t>‹#›</a:t>
            </a:fld>
            <a:endParaRPr lang="en-IE"/>
          </a:p>
        </p:txBody>
      </p:sp>
    </p:spTree>
    <p:extLst>
      <p:ext uri="{BB962C8B-B14F-4D97-AF65-F5344CB8AC3E}">
        <p14:creationId xmlns:p14="http://schemas.microsoft.com/office/powerpoint/2010/main" val="2490779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211AB55B-AB29-43EB-8E85-F29B0F02DFE5}" type="datetimeFigureOut">
              <a:rPr lang="en-IE" smtClean="0"/>
              <a:t>23/10/2017</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2B6076D-8D01-428C-A1CC-94BB8817404C}" type="slidenum">
              <a:rPr lang="en-IE" smtClean="0"/>
              <a:t>‹#›</a:t>
            </a:fld>
            <a:endParaRPr lang="en-IE"/>
          </a:p>
        </p:txBody>
      </p:sp>
    </p:spTree>
    <p:extLst>
      <p:ext uri="{BB962C8B-B14F-4D97-AF65-F5344CB8AC3E}">
        <p14:creationId xmlns:p14="http://schemas.microsoft.com/office/powerpoint/2010/main" val="2312110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211AB55B-AB29-43EB-8E85-F29B0F02DFE5}" type="datetimeFigureOut">
              <a:rPr lang="en-IE" smtClean="0"/>
              <a:t>23/10/2017</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32B6076D-8D01-428C-A1CC-94BB8817404C}" type="slidenum">
              <a:rPr lang="en-IE" smtClean="0"/>
              <a:t>‹#›</a:t>
            </a:fld>
            <a:endParaRPr lang="en-IE"/>
          </a:p>
        </p:txBody>
      </p:sp>
    </p:spTree>
    <p:extLst>
      <p:ext uri="{BB962C8B-B14F-4D97-AF65-F5344CB8AC3E}">
        <p14:creationId xmlns:p14="http://schemas.microsoft.com/office/powerpoint/2010/main" val="3344815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211AB55B-AB29-43EB-8E85-F29B0F02DFE5}" type="datetimeFigureOut">
              <a:rPr lang="en-IE" smtClean="0"/>
              <a:t>23/10/2017</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32B6076D-8D01-428C-A1CC-94BB8817404C}" type="slidenum">
              <a:rPr lang="en-IE" smtClean="0"/>
              <a:t>‹#›</a:t>
            </a:fld>
            <a:endParaRPr lang="en-IE"/>
          </a:p>
        </p:txBody>
      </p:sp>
    </p:spTree>
    <p:extLst>
      <p:ext uri="{BB962C8B-B14F-4D97-AF65-F5344CB8AC3E}">
        <p14:creationId xmlns:p14="http://schemas.microsoft.com/office/powerpoint/2010/main" val="1357850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1AB55B-AB29-43EB-8E85-F29B0F02DFE5}" type="datetimeFigureOut">
              <a:rPr lang="en-IE" smtClean="0"/>
              <a:t>23/10/2017</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32B6076D-8D01-428C-A1CC-94BB8817404C}" type="slidenum">
              <a:rPr lang="en-IE" smtClean="0"/>
              <a:t>‹#›</a:t>
            </a:fld>
            <a:endParaRPr lang="en-IE"/>
          </a:p>
        </p:txBody>
      </p:sp>
    </p:spTree>
    <p:extLst>
      <p:ext uri="{BB962C8B-B14F-4D97-AF65-F5344CB8AC3E}">
        <p14:creationId xmlns:p14="http://schemas.microsoft.com/office/powerpoint/2010/main" val="4055175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1AB55B-AB29-43EB-8E85-F29B0F02DFE5}" type="datetimeFigureOut">
              <a:rPr lang="en-IE" smtClean="0"/>
              <a:t>23/10/2017</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2B6076D-8D01-428C-A1CC-94BB8817404C}" type="slidenum">
              <a:rPr lang="en-IE" smtClean="0"/>
              <a:t>‹#›</a:t>
            </a:fld>
            <a:endParaRPr lang="en-IE"/>
          </a:p>
        </p:txBody>
      </p:sp>
    </p:spTree>
    <p:extLst>
      <p:ext uri="{BB962C8B-B14F-4D97-AF65-F5344CB8AC3E}">
        <p14:creationId xmlns:p14="http://schemas.microsoft.com/office/powerpoint/2010/main" val="906202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1AB55B-AB29-43EB-8E85-F29B0F02DFE5}" type="datetimeFigureOut">
              <a:rPr lang="en-IE" smtClean="0"/>
              <a:t>23/10/2017</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2B6076D-8D01-428C-A1CC-94BB8817404C}" type="slidenum">
              <a:rPr lang="en-IE" smtClean="0"/>
              <a:t>‹#›</a:t>
            </a:fld>
            <a:endParaRPr lang="en-IE"/>
          </a:p>
        </p:txBody>
      </p:sp>
    </p:spTree>
    <p:extLst>
      <p:ext uri="{BB962C8B-B14F-4D97-AF65-F5344CB8AC3E}">
        <p14:creationId xmlns:p14="http://schemas.microsoft.com/office/powerpoint/2010/main" val="3871384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1AB55B-AB29-43EB-8E85-F29B0F02DFE5}" type="datetimeFigureOut">
              <a:rPr lang="en-IE" smtClean="0"/>
              <a:t>23/10/2017</a:t>
            </a:fld>
            <a:endParaRPr lang="en-I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B6076D-8D01-428C-A1CC-94BB8817404C}" type="slidenum">
              <a:rPr lang="en-IE" smtClean="0"/>
              <a:t>‹#›</a:t>
            </a:fld>
            <a:endParaRPr lang="en-IE"/>
          </a:p>
        </p:txBody>
      </p:sp>
    </p:spTree>
    <p:extLst>
      <p:ext uri="{BB962C8B-B14F-4D97-AF65-F5344CB8AC3E}">
        <p14:creationId xmlns:p14="http://schemas.microsoft.com/office/powerpoint/2010/main" val="22052112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smtClean="0"/>
              <a:t>Belgard </a:t>
            </a:r>
            <a:r>
              <a:rPr lang="en-IE" dirty="0" err="1" smtClean="0"/>
              <a:t>Sq</a:t>
            </a:r>
            <a:r>
              <a:rPr lang="en-IE" dirty="0" smtClean="0"/>
              <a:t> N to Cookstown Link Road</a:t>
            </a:r>
            <a:endParaRPr lang="en-IE" dirty="0"/>
          </a:p>
        </p:txBody>
      </p:sp>
    </p:spTree>
    <p:extLst>
      <p:ext uri="{BB962C8B-B14F-4D97-AF65-F5344CB8AC3E}">
        <p14:creationId xmlns:p14="http://schemas.microsoft.com/office/powerpoint/2010/main" val="4266855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CDP 2016-2022</a:t>
            </a:r>
            <a:endParaRPr lang="en-IE" dirty="0"/>
          </a:p>
        </p:txBody>
      </p:sp>
      <p:pic>
        <p:nvPicPr>
          <p:cNvPr id="4" name="Content Placeholder 3"/>
          <p:cNvPicPr>
            <a:picLocks noGrp="1" noChangeAspect="1"/>
          </p:cNvPicPr>
          <p:nvPr>
            <p:ph idx="1"/>
          </p:nvPr>
        </p:nvPicPr>
        <p:blipFill>
          <a:blip r:embed="rId2"/>
          <a:stretch>
            <a:fillRect/>
          </a:stretch>
        </p:blipFill>
        <p:spPr>
          <a:xfrm>
            <a:off x="2886276" y="1491050"/>
            <a:ext cx="5457495" cy="4190378"/>
          </a:xfrm>
          <a:prstGeom prst="rect">
            <a:avLst/>
          </a:prstGeom>
        </p:spPr>
      </p:pic>
    </p:spTree>
    <p:extLst>
      <p:ext uri="{BB962C8B-B14F-4D97-AF65-F5344CB8AC3E}">
        <p14:creationId xmlns:p14="http://schemas.microsoft.com/office/powerpoint/2010/main" val="2095554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194486" y="254076"/>
            <a:ext cx="8575590" cy="6556058"/>
          </a:xfrm>
          <a:prstGeom prst="rect">
            <a:avLst/>
          </a:prstGeom>
        </p:spPr>
      </p:pic>
      <p:pic>
        <p:nvPicPr>
          <p:cNvPr id="5" name="Picture 4"/>
          <p:cNvPicPr>
            <a:picLocks noChangeAspect="1"/>
          </p:cNvPicPr>
          <p:nvPr/>
        </p:nvPicPr>
        <p:blipFill>
          <a:blip r:embed="rId3"/>
          <a:stretch>
            <a:fillRect/>
          </a:stretch>
        </p:blipFill>
        <p:spPr>
          <a:xfrm>
            <a:off x="667820" y="0"/>
            <a:ext cx="10856360" cy="6858000"/>
          </a:xfrm>
          <a:prstGeom prst="rect">
            <a:avLst/>
          </a:prstGeom>
        </p:spPr>
      </p:pic>
    </p:spTree>
    <p:extLst>
      <p:ext uri="{BB962C8B-B14F-4D97-AF65-F5344CB8AC3E}">
        <p14:creationId xmlns:p14="http://schemas.microsoft.com/office/powerpoint/2010/main" val="1081426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Junction Analysis</a:t>
            </a:r>
            <a:endParaRPr lang="en-IE" dirty="0"/>
          </a:p>
        </p:txBody>
      </p:sp>
      <p:pic>
        <p:nvPicPr>
          <p:cNvPr id="4" name="Picture 3"/>
          <p:cNvPicPr>
            <a:picLocks noChangeAspect="1"/>
          </p:cNvPicPr>
          <p:nvPr/>
        </p:nvPicPr>
        <p:blipFill>
          <a:blip r:embed="rId2"/>
          <a:stretch>
            <a:fillRect/>
          </a:stretch>
        </p:blipFill>
        <p:spPr>
          <a:xfrm>
            <a:off x="1466850" y="1766887"/>
            <a:ext cx="9258300" cy="3324225"/>
          </a:xfrm>
          <a:prstGeom prst="rect">
            <a:avLst/>
          </a:prstGeom>
        </p:spPr>
      </p:pic>
    </p:spTree>
    <p:extLst>
      <p:ext uri="{BB962C8B-B14F-4D97-AF65-F5344CB8AC3E}">
        <p14:creationId xmlns:p14="http://schemas.microsoft.com/office/powerpoint/2010/main" val="440236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Environmental Reports </a:t>
            </a:r>
            <a:endParaRPr lang="en-IE" dirty="0"/>
          </a:p>
        </p:txBody>
      </p:sp>
      <p:sp>
        <p:nvSpPr>
          <p:cNvPr id="3" name="Content Placeholder 2"/>
          <p:cNvSpPr>
            <a:spLocks noGrp="1"/>
          </p:cNvSpPr>
          <p:nvPr>
            <p:ph idx="1"/>
          </p:nvPr>
        </p:nvSpPr>
        <p:spPr>
          <a:xfrm>
            <a:off x="838200" y="1383957"/>
            <a:ext cx="10515600" cy="4793006"/>
          </a:xfrm>
        </p:spPr>
        <p:txBody>
          <a:bodyPr>
            <a:normAutofit fontScale="85000" lnSpcReduction="20000"/>
          </a:bodyPr>
          <a:lstStyle/>
          <a:p>
            <a:r>
              <a:rPr lang="en-IE" dirty="0"/>
              <a:t>Appropriate Assessment Screening</a:t>
            </a:r>
          </a:p>
          <a:p>
            <a:pPr marL="0" indent="0">
              <a:buNone/>
            </a:pPr>
            <a:r>
              <a:rPr lang="en-IE" dirty="0"/>
              <a:t>An AA Screening report has been prepared to determine the potential effects, if any, of the proposed scheme on sites with European conservation designations, i.e. Natura 2000 sites located near the proposed route of the scheme</a:t>
            </a:r>
            <a:r>
              <a:rPr lang="en-IE" dirty="0" smtClean="0"/>
              <a:t>.</a:t>
            </a:r>
          </a:p>
          <a:p>
            <a:pPr marL="0" indent="0">
              <a:buNone/>
            </a:pPr>
            <a:r>
              <a:rPr lang="en-IE" i="1" dirty="0">
                <a:solidFill>
                  <a:schemeClr val="accent3">
                    <a:lumMod val="75000"/>
                  </a:schemeClr>
                </a:solidFill>
              </a:rPr>
              <a:t>The proposed works will not entail any land-take, habitat alteration, etc. within any Natura 2000 site</a:t>
            </a:r>
            <a:r>
              <a:rPr lang="en-IE" i="1" dirty="0" smtClean="0">
                <a:solidFill>
                  <a:schemeClr val="accent3">
                    <a:lumMod val="75000"/>
                  </a:schemeClr>
                </a:solidFill>
              </a:rPr>
              <a:t>, and </a:t>
            </a:r>
            <a:r>
              <a:rPr lang="en-IE" i="1" dirty="0">
                <a:solidFill>
                  <a:schemeClr val="accent3">
                    <a:lumMod val="75000"/>
                  </a:schemeClr>
                </a:solidFill>
              </a:rPr>
              <a:t>as such there will be no direct impacts associated with the proposed survey.</a:t>
            </a:r>
            <a:endParaRPr lang="en-IE" i="1" dirty="0">
              <a:solidFill>
                <a:schemeClr val="accent3">
                  <a:lumMod val="75000"/>
                </a:schemeClr>
              </a:solidFill>
            </a:endParaRPr>
          </a:p>
          <a:p>
            <a:r>
              <a:rPr lang="en-IE" dirty="0"/>
              <a:t>Ecological Impact Assessment (</a:t>
            </a:r>
            <a:r>
              <a:rPr lang="en-IE" dirty="0" err="1"/>
              <a:t>EcIA</a:t>
            </a:r>
            <a:r>
              <a:rPr lang="en-IE" dirty="0"/>
              <a:t>)</a:t>
            </a:r>
          </a:p>
          <a:p>
            <a:pPr marL="0" indent="0">
              <a:buNone/>
            </a:pPr>
            <a:r>
              <a:rPr lang="en-IE" dirty="0"/>
              <a:t>The aim of the </a:t>
            </a:r>
            <a:r>
              <a:rPr lang="en-IE" dirty="0" err="1"/>
              <a:t>EcIA</a:t>
            </a:r>
            <a:r>
              <a:rPr lang="en-IE" dirty="0"/>
              <a:t> process is to ensure that projects that may potentially affect protected and/or ecologically sensitive sites, habitats and/or species are assessed in advance so that the competent authority is aware of what those effects are likely to be. </a:t>
            </a:r>
            <a:endParaRPr lang="en-IE" dirty="0" smtClean="0"/>
          </a:p>
          <a:p>
            <a:pPr marL="0" indent="0">
              <a:buNone/>
            </a:pPr>
            <a:r>
              <a:rPr lang="en-IE" i="1" dirty="0">
                <a:solidFill>
                  <a:schemeClr val="accent3">
                    <a:lumMod val="75000"/>
                  </a:schemeClr>
                </a:solidFill>
              </a:rPr>
              <a:t>In summary, the proposed development will have no significant impact on the local </a:t>
            </a:r>
            <a:r>
              <a:rPr lang="en-IE" i="1" dirty="0" smtClean="0">
                <a:solidFill>
                  <a:schemeClr val="accent3">
                    <a:lumMod val="75000"/>
                  </a:schemeClr>
                </a:solidFill>
              </a:rPr>
              <a:t>ecological resource</a:t>
            </a:r>
            <a:r>
              <a:rPr lang="en-IE" i="1" dirty="0">
                <a:solidFill>
                  <a:schemeClr val="accent3">
                    <a:lumMod val="75000"/>
                  </a:schemeClr>
                </a:solidFill>
              </a:rPr>
              <a:t>.</a:t>
            </a:r>
            <a:endParaRPr lang="en-IE" i="1" dirty="0">
              <a:solidFill>
                <a:schemeClr val="accent3">
                  <a:lumMod val="75000"/>
                </a:schemeClr>
              </a:solidFill>
            </a:endParaRPr>
          </a:p>
          <a:p>
            <a:endParaRPr lang="en-IE" dirty="0"/>
          </a:p>
        </p:txBody>
      </p:sp>
    </p:spTree>
    <p:extLst>
      <p:ext uri="{BB962C8B-B14F-4D97-AF65-F5344CB8AC3E}">
        <p14:creationId xmlns:p14="http://schemas.microsoft.com/office/powerpoint/2010/main" val="17395071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8909</TotalTime>
  <Words>159</Words>
  <Application>Microsoft Office PowerPoint</Application>
  <PresentationFormat>Widescreen</PresentationFormat>
  <Paragraphs>10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Belgard Sq N to Cookstown Link Road</vt:lpstr>
      <vt:lpstr>CDP 2016-2022</vt:lpstr>
      <vt:lpstr>PowerPoint Presentation</vt:lpstr>
      <vt:lpstr>Junction Analysis</vt:lpstr>
      <vt:lpstr>Environmental Reports </vt:lpstr>
    </vt:vector>
  </TitlesOfParts>
  <Company>South Dublin County Council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Belgard Sq N to Cookstown Link Road</dc:title>
  <dc:creator>Helena Fallon</dc:creator>
  <cp:lastModifiedBy>Helena Fallon</cp:lastModifiedBy>
  <cp:revision>11</cp:revision>
  <dcterms:created xsi:type="dcterms:W3CDTF">2017-10-16T10:02:36Z</dcterms:created>
  <dcterms:modified xsi:type="dcterms:W3CDTF">2017-10-23T09:11:44Z</dcterms:modified>
</cp:coreProperties>
</file>