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 id="2147483660" r:id="rId2"/>
  </p:sldMasterIdLst>
  <p:handoutMasterIdLst>
    <p:handoutMasterId r:id="rId14"/>
  </p:handoutMasterIdLst>
  <p:sldIdLst>
    <p:sldId id="256" r:id="rId3"/>
    <p:sldId id="258" r:id="rId4"/>
    <p:sldId id="266" r:id="rId5"/>
    <p:sldId id="265" r:id="rId6"/>
    <p:sldId id="260" r:id="rId7"/>
    <p:sldId id="261" r:id="rId8"/>
    <p:sldId id="264" r:id="rId9"/>
    <p:sldId id="259" r:id="rId10"/>
    <p:sldId id="262" r:id="rId11"/>
    <p:sldId id="263" r:id="rId12"/>
    <p:sldId id="257" r:id="rId13"/>
  </p:sldIdLst>
  <p:sldSz cx="12192000" cy="6858000"/>
  <p:notesSz cx="6805613" cy="9944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p:cViewPr varScale="1">
        <p:scale>
          <a:sx n="63" d="100"/>
          <a:sy n="63" d="100"/>
        </p:scale>
        <p:origin x="84" y="3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8932"/>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sz="quarter" idx="1"/>
          </p:nvPr>
        </p:nvSpPr>
        <p:spPr>
          <a:xfrm>
            <a:off x="3854939" y="0"/>
            <a:ext cx="2949099" cy="498932"/>
          </a:xfrm>
          <a:prstGeom prst="rect">
            <a:avLst/>
          </a:prstGeom>
        </p:spPr>
        <p:txBody>
          <a:bodyPr vert="horz" lIns="91440" tIns="45720" rIns="91440" bIns="45720" rtlCol="0"/>
          <a:lstStyle>
            <a:lvl1pPr algn="r">
              <a:defRPr sz="1200"/>
            </a:lvl1pPr>
          </a:lstStyle>
          <a:p>
            <a:fld id="{EF8751DD-FC38-4344-B2C7-1F930DE7AF01}" type="datetimeFigureOut">
              <a:rPr lang="en-IE" smtClean="0"/>
              <a:t>10/04/2017</a:t>
            </a:fld>
            <a:endParaRPr lang="en-IE"/>
          </a:p>
        </p:txBody>
      </p:sp>
      <p:sp>
        <p:nvSpPr>
          <p:cNvPr id="4" name="Footer Placeholder 3"/>
          <p:cNvSpPr>
            <a:spLocks noGrp="1"/>
          </p:cNvSpPr>
          <p:nvPr>
            <p:ph type="ftr" sz="quarter" idx="2"/>
          </p:nvPr>
        </p:nvSpPr>
        <p:spPr>
          <a:xfrm>
            <a:off x="0" y="9445170"/>
            <a:ext cx="2949099" cy="498931"/>
          </a:xfrm>
          <a:prstGeom prst="rect">
            <a:avLst/>
          </a:prstGeom>
        </p:spPr>
        <p:txBody>
          <a:bodyPr vert="horz" lIns="91440" tIns="45720" rIns="91440" bIns="45720" rtlCol="0" anchor="b"/>
          <a:lstStyle>
            <a:lvl1pPr algn="l">
              <a:defRPr sz="1200"/>
            </a:lvl1pPr>
          </a:lstStyle>
          <a:p>
            <a:endParaRPr lang="en-IE"/>
          </a:p>
        </p:txBody>
      </p:sp>
      <p:sp>
        <p:nvSpPr>
          <p:cNvPr id="5" name="Slide Number Placeholder 4"/>
          <p:cNvSpPr>
            <a:spLocks noGrp="1"/>
          </p:cNvSpPr>
          <p:nvPr>
            <p:ph type="sldNum" sz="quarter" idx="3"/>
          </p:nvPr>
        </p:nvSpPr>
        <p:spPr>
          <a:xfrm>
            <a:off x="3854939" y="9445170"/>
            <a:ext cx="2949099" cy="498931"/>
          </a:xfrm>
          <a:prstGeom prst="rect">
            <a:avLst/>
          </a:prstGeom>
        </p:spPr>
        <p:txBody>
          <a:bodyPr vert="horz" lIns="91440" tIns="45720" rIns="91440" bIns="45720" rtlCol="0" anchor="b"/>
          <a:lstStyle>
            <a:lvl1pPr algn="r">
              <a:defRPr sz="1200"/>
            </a:lvl1pPr>
          </a:lstStyle>
          <a:p>
            <a:fld id="{80C5D2BC-5228-4084-BE2B-A9055D737D79}" type="slidenum">
              <a:rPr lang="en-IE" smtClean="0"/>
              <a:t>‹#›</a:t>
            </a:fld>
            <a:endParaRPr lang="en-IE"/>
          </a:p>
        </p:txBody>
      </p:sp>
    </p:spTree>
    <p:extLst>
      <p:ext uri="{BB962C8B-B14F-4D97-AF65-F5344CB8AC3E}">
        <p14:creationId xmlns:p14="http://schemas.microsoft.com/office/powerpoint/2010/main" val="67436016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IE"/>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IE"/>
          </a:p>
        </p:txBody>
      </p:sp>
      <p:sp>
        <p:nvSpPr>
          <p:cNvPr id="4" name="Date Placeholder 3"/>
          <p:cNvSpPr>
            <a:spLocks noGrp="1"/>
          </p:cNvSpPr>
          <p:nvPr>
            <p:ph type="dt" sz="half" idx="10"/>
          </p:nvPr>
        </p:nvSpPr>
        <p:spPr/>
        <p:txBody>
          <a:bodyPr/>
          <a:lstStyle/>
          <a:p>
            <a:fld id="{D7D0482E-9348-4FFC-9ABA-32B5B77C6B9F}" type="datetimeFigureOut">
              <a:rPr lang="en-IE" smtClean="0"/>
              <a:t>10/04/2017</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9ACEFB7F-8EAD-49B4-BCC5-284E97C0AE26}" type="slidenum">
              <a:rPr lang="en-IE" smtClean="0"/>
              <a:t>‹#›</a:t>
            </a:fld>
            <a:endParaRPr lang="en-IE"/>
          </a:p>
        </p:txBody>
      </p:sp>
    </p:spTree>
    <p:extLst>
      <p:ext uri="{BB962C8B-B14F-4D97-AF65-F5344CB8AC3E}">
        <p14:creationId xmlns:p14="http://schemas.microsoft.com/office/powerpoint/2010/main" val="35557129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D7D0482E-9348-4FFC-9ABA-32B5B77C6B9F}" type="datetimeFigureOut">
              <a:rPr lang="en-IE" smtClean="0"/>
              <a:t>10/04/2017</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9ACEFB7F-8EAD-49B4-BCC5-284E97C0AE26}" type="slidenum">
              <a:rPr lang="en-IE" smtClean="0"/>
              <a:t>‹#›</a:t>
            </a:fld>
            <a:endParaRPr lang="en-IE"/>
          </a:p>
        </p:txBody>
      </p:sp>
    </p:spTree>
    <p:extLst>
      <p:ext uri="{BB962C8B-B14F-4D97-AF65-F5344CB8AC3E}">
        <p14:creationId xmlns:p14="http://schemas.microsoft.com/office/powerpoint/2010/main" val="42288556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IE"/>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D7D0482E-9348-4FFC-9ABA-32B5B77C6B9F}" type="datetimeFigureOut">
              <a:rPr lang="en-IE" smtClean="0"/>
              <a:t>10/04/2017</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9ACEFB7F-8EAD-49B4-BCC5-284E97C0AE26}" type="slidenum">
              <a:rPr lang="en-IE" smtClean="0"/>
              <a:t>‹#›</a:t>
            </a:fld>
            <a:endParaRPr lang="en-IE"/>
          </a:p>
        </p:txBody>
      </p:sp>
    </p:spTree>
    <p:extLst>
      <p:ext uri="{BB962C8B-B14F-4D97-AF65-F5344CB8AC3E}">
        <p14:creationId xmlns:p14="http://schemas.microsoft.com/office/powerpoint/2010/main" val="19530025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0934095" y="6459314"/>
            <a:ext cx="458410" cy="262163"/>
          </a:xfrm>
          <a:prstGeom prst="rect">
            <a:avLst/>
          </a:prstGeom>
          <a:solidFill>
            <a:srgbClr val="FCB028"/>
          </a:solidFill>
        </p:spPr>
        <p:txBody>
          <a:bodyPr/>
          <a:lstStyle>
            <a:lvl1pPr>
              <a:defRPr/>
            </a:lvl1pPr>
          </a:lstStyle>
          <a:p>
            <a:fld id="{3DFFB381-2ADF-427A-ABC6-3B505832ACBD}" type="slidenum">
              <a:rPr lang="en-IE" smtClean="0"/>
              <a:pPr/>
              <a:t>‹#›</a:t>
            </a:fld>
            <a:endParaRPr lang="en-IE" dirty="0"/>
          </a:p>
        </p:txBody>
      </p:sp>
      <p:sp>
        <p:nvSpPr>
          <p:cNvPr id="7" name="Rectangle 6"/>
          <p:cNvSpPr/>
          <p:nvPr userDrawn="1"/>
        </p:nvSpPr>
        <p:spPr>
          <a:xfrm>
            <a:off x="3048000" y="2736503"/>
            <a:ext cx="6096000" cy="1411348"/>
          </a:xfrm>
          <a:prstGeom prst="rect">
            <a:avLst/>
          </a:prstGeom>
        </p:spPr>
        <p:txBody>
          <a:bodyPr>
            <a:spAutoFit/>
          </a:bodyPr>
          <a:lstStyle/>
          <a:p>
            <a:pPr algn="just">
              <a:lnSpc>
                <a:spcPct val="150000"/>
              </a:lnSpc>
            </a:pPr>
            <a:endParaRPr lang="en-GB" sz="2286" b="1" kern="1200" dirty="0" smtClean="0">
              <a:solidFill>
                <a:schemeClr val="accent2"/>
              </a:solidFill>
              <a:effectLst/>
              <a:latin typeface="Arial" panose="020B0604020202020204" pitchFamily="34" charset="0"/>
              <a:ea typeface="+mn-ea"/>
              <a:cs typeface="Arial" panose="020B0604020202020204" pitchFamily="34" charset="0"/>
            </a:endParaRPr>
          </a:p>
          <a:p>
            <a:pPr algn="just">
              <a:lnSpc>
                <a:spcPct val="150000"/>
              </a:lnSpc>
            </a:pPr>
            <a:r>
              <a:rPr lang="en-GB" sz="1714" b="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a:t>
            </a:r>
            <a:endParaRPr lang="en-IE" sz="1714" b="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244933" lvl="0" indent="-244933" algn="just">
              <a:lnSpc>
                <a:spcPct val="150000"/>
              </a:lnSpc>
              <a:spcAft>
                <a:spcPts val="0"/>
              </a:spcAft>
              <a:buFont typeface="Arial" panose="020B0604020202020204" pitchFamily="34" charset="0"/>
              <a:buChar char="•"/>
              <a:tabLst>
                <a:tab pos="326578" algn="l"/>
              </a:tabLst>
            </a:pPr>
            <a:endParaRPr lang="en-IE" sz="1714" b="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8" name="Rectangle 7"/>
          <p:cNvSpPr/>
          <p:nvPr userDrawn="1"/>
        </p:nvSpPr>
        <p:spPr>
          <a:xfrm>
            <a:off x="3048000" y="2736503"/>
            <a:ext cx="6096000" cy="1411348"/>
          </a:xfrm>
          <a:prstGeom prst="rect">
            <a:avLst/>
          </a:prstGeom>
        </p:spPr>
        <p:txBody>
          <a:bodyPr>
            <a:spAutoFit/>
          </a:bodyPr>
          <a:lstStyle/>
          <a:p>
            <a:pPr algn="just">
              <a:lnSpc>
                <a:spcPct val="150000"/>
              </a:lnSpc>
            </a:pPr>
            <a:endParaRPr lang="en-GB" sz="2286" b="1" kern="1200" dirty="0" smtClean="0">
              <a:solidFill>
                <a:schemeClr val="accent2"/>
              </a:solidFill>
              <a:effectLst/>
              <a:latin typeface="Arial" panose="020B0604020202020204" pitchFamily="34" charset="0"/>
              <a:ea typeface="+mn-ea"/>
              <a:cs typeface="Arial" panose="020B0604020202020204" pitchFamily="34" charset="0"/>
            </a:endParaRPr>
          </a:p>
          <a:p>
            <a:pPr algn="just">
              <a:lnSpc>
                <a:spcPct val="150000"/>
              </a:lnSpc>
            </a:pPr>
            <a:r>
              <a:rPr lang="en-GB" sz="1714" b="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a:t>
            </a:r>
            <a:endParaRPr lang="en-IE" sz="1714" b="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244933" lvl="0" indent="-244933" algn="just">
              <a:lnSpc>
                <a:spcPct val="150000"/>
              </a:lnSpc>
              <a:spcAft>
                <a:spcPts val="0"/>
              </a:spcAft>
              <a:buFont typeface="Arial" panose="020B0604020202020204" pitchFamily="34" charset="0"/>
              <a:buChar char="•"/>
              <a:tabLst>
                <a:tab pos="326578" algn="l"/>
              </a:tabLst>
            </a:pPr>
            <a:endParaRPr lang="en-IE" sz="1714" b="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40915161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0934095" y="6459314"/>
            <a:ext cx="458410" cy="262163"/>
          </a:xfrm>
          <a:prstGeom prst="rect">
            <a:avLst/>
          </a:prstGeom>
          <a:solidFill>
            <a:srgbClr val="FCB028"/>
          </a:solidFill>
        </p:spPr>
        <p:txBody>
          <a:bodyPr/>
          <a:lstStyle>
            <a:lvl1pPr>
              <a:defRPr/>
            </a:lvl1pPr>
          </a:lstStyle>
          <a:p>
            <a:fld id="{3DFFB381-2ADF-427A-ABC6-3B505832ACBD}" type="slidenum">
              <a:rPr lang="en-IE" smtClean="0">
                <a:solidFill>
                  <a:prstClr val="black">
                    <a:tint val="75000"/>
                  </a:prstClr>
                </a:solidFill>
              </a:rPr>
              <a:pPr/>
              <a:t>‹#›</a:t>
            </a:fld>
            <a:endParaRPr lang="en-IE" dirty="0">
              <a:solidFill>
                <a:prstClr val="black">
                  <a:tint val="75000"/>
                </a:prstClr>
              </a:solidFill>
            </a:endParaRPr>
          </a:p>
        </p:txBody>
      </p:sp>
      <p:sp>
        <p:nvSpPr>
          <p:cNvPr id="7" name="Rectangle 6"/>
          <p:cNvSpPr/>
          <p:nvPr userDrawn="1"/>
        </p:nvSpPr>
        <p:spPr>
          <a:xfrm>
            <a:off x="3048000" y="2736503"/>
            <a:ext cx="6096000" cy="1411348"/>
          </a:xfrm>
          <a:prstGeom prst="rect">
            <a:avLst/>
          </a:prstGeom>
        </p:spPr>
        <p:txBody>
          <a:bodyPr>
            <a:spAutoFit/>
          </a:bodyPr>
          <a:lstStyle/>
          <a:p>
            <a:pPr algn="just" defTabSz="768111">
              <a:lnSpc>
                <a:spcPct val="150000"/>
              </a:lnSpc>
            </a:pPr>
            <a:endParaRPr lang="en-GB" sz="2286" b="1" dirty="0" smtClean="0">
              <a:solidFill>
                <a:srgbClr val="C0504D"/>
              </a:solidFill>
              <a:latin typeface="Arial" panose="020B0604020202020204" pitchFamily="34" charset="0"/>
              <a:cs typeface="Arial" panose="020B0604020202020204" pitchFamily="34" charset="0"/>
            </a:endParaRPr>
          </a:p>
          <a:p>
            <a:pPr algn="just" defTabSz="768111">
              <a:lnSpc>
                <a:spcPct val="150000"/>
              </a:lnSpc>
            </a:pPr>
            <a:r>
              <a:rPr lang="en-GB" sz="1714" dirty="0" smtClean="0">
                <a:solidFill>
                  <a:prstClr val="black"/>
                </a:solidFill>
                <a:latin typeface="Arial" panose="020B0604020202020204" pitchFamily="34" charset="0"/>
                <a:ea typeface="Calibri" panose="020F0502020204030204" pitchFamily="34" charset="0"/>
                <a:cs typeface="Arial" panose="020B0604020202020204" pitchFamily="34" charset="0"/>
              </a:rPr>
              <a:t>.</a:t>
            </a:r>
            <a:endParaRPr lang="en-IE" sz="1714" dirty="0" smtClean="0">
              <a:solidFill>
                <a:prstClr val="black"/>
              </a:solidFill>
              <a:latin typeface="Arial" panose="020B0604020202020204" pitchFamily="34" charset="0"/>
              <a:ea typeface="Calibri" panose="020F0502020204030204" pitchFamily="34" charset="0"/>
              <a:cs typeface="Arial" panose="020B0604020202020204" pitchFamily="34" charset="0"/>
            </a:endParaRPr>
          </a:p>
          <a:p>
            <a:pPr marL="244933" indent="-244933" algn="just" defTabSz="768111">
              <a:lnSpc>
                <a:spcPct val="150000"/>
              </a:lnSpc>
              <a:buFont typeface="Arial" panose="020B0604020202020204" pitchFamily="34" charset="0"/>
              <a:buChar char="•"/>
              <a:tabLst>
                <a:tab pos="326578" algn="l"/>
              </a:tabLst>
            </a:pPr>
            <a:endParaRPr lang="en-IE" sz="1714" dirty="0" smtClean="0">
              <a:solidFill>
                <a:prstClr val="black"/>
              </a:solidFill>
              <a:latin typeface="Arial" panose="020B0604020202020204" pitchFamily="34" charset="0"/>
              <a:ea typeface="Calibri" panose="020F0502020204030204" pitchFamily="34" charset="0"/>
              <a:cs typeface="Arial" panose="020B0604020202020204" pitchFamily="34" charset="0"/>
            </a:endParaRPr>
          </a:p>
        </p:txBody>
      </p:sp>
      <p:sp>
        <p:nvSpPr>
          <p:cNvPr id="8" name="Rectangle 7"/>
          <p:cNvSpPr/>
          <p:nvPr userDrawn="1"/>
        </p:nvSpPr>
        <p:spPr>
          <a:xfrm>
            <a:off x="3048000" y="2736503"/>
            <a:ext cx="6096000" cy="1411348"/>
          </a:xfrm>
          <a:prstGeom prst="rect">
            <a:avLst/>
          </a:prstGeom>
        </p:spPr>
        <p:txBody>
          <a:bodyPr>
            <a:spAutoFit/>
          </a:bodyPr>
          <a:lstStyle/>
          <a:p>
            <a:pPr algn="just" defTabSz="768111">
              <a:lnSpc>
                <a:spcPct val="150000"/>
              </a:lnSpc>
            </a:pPr>
            <a:endParaRPr lang="en-GB" sz="2286" b="1" dirty="0" smtClean="0">
              <a:solidFill>
                <a:srgbClr val="C0504D"/>
              </a:solidFill>
              <a:latin typeface="Arial" panose="020B0604020202020204" pitchFamily="34" charset="0"/>
              <a:cs typeface="Arial" panose="020B0604020202020204" pitchFamily="34" charset="0"/>
            </a:endParaRPr>
          </a:p>
          <a:p>
            <a:pPr algn="just" defTabSz="768111">
              <a:lnSpc>
                <a:spcPct val="150000"/>
              </a:lnSpc>
            </a:pPr>
            <a:r>
              <a:rPr lang="en-GB" sz="1714" dirty="0" smtClean="0">
                <a:solidFill>
                  <a:prstClr val="black"/>
                </a:solidFill>
                <a:latin typeface="Arial" panose="020B0604020202020204" pitchFamily="34" charset="0"/>
                <a:ea typeface="Calibri" panose="020F0502020204030204" pitchFamily="34" charset="0"/>
                <a:cs typeface="Arial" panose="020B0604020202020204" pitchFamily="34" charset="0"/>
              </a:rPr>
              <a:t>.</a:t>
            </a:r>
            <a:endParaRPr lang="en-IE" sz="1714" dirty="0" smtClean="0">
              <a:solidFill>
                <a:prstClr val="black"/>
              </a:solidFill>
              <a:latin typeface="Arial" panose="020B0604020202020204" pitchFamily="34" charset="0"/>
              <a:ea typeface="Calibri" panose="020F0502020204030204" pitchFamily="34" charset="0"/>
              <a:cs typeface="Arial" panose="020B0604020202020204" pitchFamily="34" charset="0"/>
            </a:endParaRPr>
          </a:p>
          <a:p>
            <a:pPr marL="244933" indent="-244933" algn="just" defTabSz="768111">
              <a:lnSpc>
                <a:spcPct val="150000"/>
              </a:lnSpc>
              <a:buFont typeface="Arial" panose="020B0604020202020204" pitchFamily="34" charset="0"/>
              <a:buChar char="•"/>
              <a:tabLst>
                <a:tab pos="326578" algn="l"/>
              </a:tabLst>
            </a:pPr>
            <a:endParaRPr lang="en-IE" sz="1714" dirty="0" smtClean="0">
              <a:solidFill>
                <a:prstClr val="black"/>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90547714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325563"/>
          </a:xfrm>
          <a:prstGeom prst="rect">
            <a:avLst/>
          </a:prstGeom>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838200" y="6356352"/>
            <a:ext cx="2743200" cy="365125"/>
          </a:xfrm>
          <a:prstGeom prst="rect">
            <a:avLst/>
          </a:prstGeom>
        </p:spPr>
        <p:txBody>
          <a:bodyPr/>
          <a:lstStyle/>
          <a:p>
            <a:pPr defTabSz="768111"/>
            <a:fld id="{7BE8CF3E-52A5-4889-9F54-39E916D0BD71}" type="datetimeFigureOut">
              <a:rPr lang="en-IE" sz="1512" smtClean="0">
                <a:solidFill>
                  <a:prstClr val="black"/>
                </a:solidFill>
              </a:rPr>
              <a:pPr defTabSz="768111"/>
              <a:t>10/04/2017</a:t>
            </a:fld>
            <a:endParaRPr lang="en-IE" sz="1512">
              <a:solidFill>
                <a:prstClr val="black"/>
              </a:solidFill>
            </a:endParaRPr>
          </a:p>
        </p:txBody>
      </p:sp>
      <p:sp>
        <p:nvSpPr>
          <p:cNvPr id="4" name="Footer Placeholder 3"/>
          <p:cNvSpPr>
            <a:spLocks noGrp="1"/>
          </p:cNvSpPr>
          <p:nvPr>
            <p:ph type="ftr" sz="quarter" idx="11"/>
          </p:nvPr>
        </p:nvSpPr>
        <p:spPr>
          <a:xfrm>
            <a:off x="4038600" y="6356352"/>
            <a:ext cx="4114800" cy="365125"/>
          </a:xfrm>
          <a:prstGeom prst="rect">
            <a:avLst/>
          </a:prstGeom>
        </p:spPr>
        <p:txBody>
          <a:bodyPr/>
          <a:lstStyle/>
          <a:p>
            <a:pPr defTabSz="768111"/>
            <a:endParaRPr lang="en-IE" sz="1512">
              <a:solidFill>
                <a:prstClr val="black"/>
              </a:solidFill>
            </a:endParaRPr>
          </a:p>
        </p:txBody>
      </p:sp>
      <p:sp>
        <p:nvSpPr>
          <p:cNvPr id="5" name="Slide Number Placeholder 4"/>
          <p:cNvSpPr>
            <a:spLocks noGrp="1"/>
          </p:cNvSpPr>
          <p:nvPr>
            <p:ph type="sldNum" sz="quarter" idx="12"/>
          </p:nvPr>
        </p:nvSpPr>
        <p:spPr>
          <a:xfrm>
            <a:off x="8610600" y="6356352"/>
            <a:ext cx="2743200" cy="365125"/>
          </a:xfrm>
          <a:prstGeom prst="rect">
            <a:avLst/>
          </a:prstGeom>
        </p:spPr>
        <p:txBody>
          <a:bodyPr/>
          <a:lstStyle/>
          <a:p>
            <a:fld id="{0CD8E354-D93A-4266-803E-80D4D2026DBF}" type="slidenum">
              <a:rPr lang="en-IE" smtClean="0">
                <a:solidFill>
                  <a:prstClr val="black">
                    <a:tint val="75000"/>
                  </a:prstClr>
                </a:solidFill>
              </a:rPr>
              <a:pPr/>
              <a:t>‹#›</a:t>
            </a:fld>
            <a:endParaRPr lang="en-IE">
              <a:solidFill>
                <a:prstClr val="black">
                  <a:tint val="75000"/>
                </a:prstClr>
              </a:solidFill>
            </a:endParaRPr>
          </a:p>
        </p:txBody>
      </p:sp>
    </p:spTree>
    <p:extLst>
      <p:ext uri="{BB962C8B-B14F-4D97-AF65-F5344CB8AC3E}">
        <p14:creationId xmlns:p14="http://schemas.microsoft.com/office/powerpoint/2010/main" val="10334982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325563"/>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pPr defTabSz="768111"/>
            <a:fld id="{7BE8CF3E-52A5-4889-9F54-39E916D0BD71}" type="datetimeFigureOut">
              <a:rPr lang="en-IE" sz="1512" smtClean="0">
                <a:solidFill>
                  <a:prstClr val="black"/>
                </a:solidFill>
              </a:rPr>
              <a:pPr defTabSz="768111"/>
              <a:t>10/04/2017</a:t>
            </a:fld>
            <a:endParaRPr lang="en-IE" sz="1512">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pPr defTabSz="768111"/>
            <a:endParaRPr lang="en-IE" sz="1512">
              <a:solidFill>
                <a:prstClr val="black"/>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0CD8E354-D93A-4266-803E-80D4D2026DBF}" type="slidenum">
              <a:rPr lang="en-IE" smtClean="0">
                <a:solidFill>
                  <a:prstClr val="black">
                    <a:tint val="75000"/>
                  </a:prstClr>
                </a:solidFill>
              </a:rPr>
              <a:pPr/>
              <a:t>‹#›</a:t>
            </a:fld>
            <a:endParaRPr lang="en-IE">
              <a:solidFill>
                <a:prstClr val="black">
                  <a:tint val="75000"/>
                </a:prstClr>
              </a:solidFill>
            </a:endParaRPr>
          </a:p>
        </p:txBody>
      </p:sp>
    </p:spTree>
    <p:extLst>
      <p:ext uri="{BB962C8B-B14F-4D97-AF65-F5344CB8AC3E}">
        <p14:creationId xmlns:p14="http://schemas.microsoft.com/office/powerpoint/2010/main" val="239614186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9"/>
            <a:ext cx="10515600" cy="2852737"/>
          </a:xfrm>
          <a:prstGeom prst="rect">
            <a:avLst/>
          </a:prstGeo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4"/>
            <a:ext cx="10515600" cy="1500187"/>
          </a:xfrm>
        </p:spPr>
        <p:txBody>
          <a:bodyPr/>
          <a:lstStyle>
            <a:lvl1pPr marL="0" indent="0">
              <a:buNone/>
              <a:defRPr sz="2400">
                <a:solidFill>
                  <a:schemeClr val="tx1"/>
                </a:solidFill>
              </a:defRPr>
            </a:lvl1pPr>
            <a:lvl2pPr marL="457209" indent="0">
              <a:buNone/>
              <a:defRPr sz="2000">
                <a:solidFill>
                  <a:schemeClr val="tx1">
                    <a:tint val="75000"/>
                  </a:schemeClr>
                </a:solidFill>
              </a:defRPr>
            </a:lvl2pPr>
            <a:lvl3pPr marL="914418" indent="0">
              <a:buNone/>
              <a:defRPr sz="1800">
                <a:solidFill>
                  <a:schemeClr val="tx1">
                    <a:tint val="75000"/>
                  </a:schemeClr>
                </a:solidFill>
              </a:defRPr>
            </a:lvl3pPr>
            <a:lvl4pPr marL="1371627" indent="0">
              <a:buNone/>
              <a:defRPr sz="1600">
                <a:solidFill>
                  <a:schemeClr val="tx1">
                    <a:tint val="75000"/>
                  </a:schemeClr>
                </a:solidFill>
              </a:defRPr>
            </a:lvl4pPr>
            <a:lvl5pPr marL="1828837" indent="0">
              <a:buNone/>
              <a:defRPr sz="1600">
                <a:solidFill>
                  <a:schemeClr val="tx1">
                    <a:tint val="75000"/>
                  </a:schemeClr>
                </a:solidFill>
              </a:defRPr>
            </a:lvl5pPr>
            <a:lvl6pPr marL="2286046" indent="0">
              <a:buNone/>
              <a:defRPr sz="1600">
                <a:solidFill>
                  <a:schemeClr val="tx1">
                    <a:tint val="75000"/>
                  </a:schemeClr>
                </a:solidFill>
              </a:defRPr>
            </a:lvl6pPr>
            <a:lvl7pPr marL="2743255" indent="0">
              <a:buNone/>
              <a:defRPr sz="1600">
                <a:solidFill>
                  <a:schemeClr val="tx1">
                    <a:tint val="75000"/>
                  </a:schemeClr>
                </a:solidFill>
              </a:defRPr>
            </a:lvl7pPr>
            <a:lvl8pPr marL="3200464" indent="0">
              <a:buNone/>
              <a:defRPr sz="1600">
                <a:solidFill>
                  <a:schemeClr val="tx1">
                    <a:tint val="75000"/>
                  </a:schemeClr>
                </a:solidFill>
              </a:defRPr>
            </a:lvl8pPr>
            <a:lvl9pPr marL="3657673"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38200" y="6356352"/>
            <a:ext cx="2743200" cy="365125"/>
          </a:xfrm>
          <a:prstGeom prst="rect">
            <a:avLst/>
          </a:prstGeom>
        </p:spPr>
        <p:txBody>
          <a:bodyPr/>
          <a:lstStyle/>
          <a:p>
            <a:pPr defTabSz="768111"/>
            <a:fld id="{7BE8CF3E-52A5-4889-9F54-39E916D0BD71}" type="datetimeFigureOut">
              <a:rPr lang="en-IE" sz="1512" smtClean="0">
                <a:solidFill>
                  <a:prstClr val="black"/>
                </a:solidFill>
              </a:rPr>
              <a:pPr defTabSz="768111"/>
              <a:t>10/04/2017</a:t>
            </a:fld>
            <a:endParaRPr lang="en-IE" sz="1512">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pPr defTabSz="768111"/>
            <a:endParaRPr lang="en-IE" sz="1512">
              <a:solidFill>
                <a:prstClr val="black"/>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0CD8E354-D93A-4266-803E-80D4D2026DBF}" type="slidenum">
              <a:rPr lang="en-IE" smtClean="0">
                <a:solidFill>
                  <a:prstClr val="black">
                    <a:tint val="75000"/>
                  </a:prstClr>
                </a:solidFill>
              </a:rPr>
              <a:pPr/>
              <a:t>‹#›</a:t>
            </a:fld>
            <a:endParaRPr lang="en-IE">
              <a:solidFill>
                <a:prstClr val="black">
                  <a:tint val="75000"/>
                </a:prstClr>
              </a:solidFill>
            </a:endParaRPr>
          </a:p>
        </p:txBody>
      </p:sp>
    </p:spTree>
    <p:extLst>
      <p:ext uri="{BB962C8B-B14F-4D97-AF65-F5344CB8AC3E}">
        <p14:creationId xmlns:p14="http://schemas.microsoft.com/office/powerpoint/2010/main" val="4976280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325563"/>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838200" y="6356352"/>
            <a:ext cx="2743200" cy="365125"/>
          </a:xfrm>
          <a:prstGeom prst="rect">
            <a:avLst/>
          </a:prstGeom>
        </p:spPr>
        <p:txBody>
          <a:bodyPr/>
          <a:lstStyle/>
          <a:p>
            <a:pPr defTabSz="768111"/>
            <a:fld id="{7BE8CF3E-52A5-4889-9F54-39E916D0BD71}" type="datetimeFigureOut">
              <a:rPr lang="en-IE" sz="1512" smtClean="0">
                <a:solidFill>
                  <a:prstClr val="black"/>
                </a:solidFill>
              </a:rPr>
              <a:pPr defTabSz="768111"/>
              <a:t>10/04/2017</a:t>
            </a:fld>
            <a:endParaRPr lang="en-IE" sz="1512">
              <a:solidFill>
                <a:prstClr val="black"/>
              </a:solidFill>
            </a:endParaRP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pPr defTabSz="768111"/>
            <a:endParaRPr lang="en-IE" sz="1512">
              <a:solidFill>
                <a:prstClr val="black"/>
              </a:solidFill>
            </a:endParaRP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0CD8E354-D93A-4266-803E-80D4D2026DBF}" type="slidenum">
              <a:rPr lang="en-IE" smtClean="0">
                <a:solidFill>
                  <a:prstClr val="black">
                    <a:tint val="75000"/>
                  </a:prstClr>
                </a:solidFill>
              </a:rPr>
              <a:pPr/>
              <a:t>‹#›</a:t>
            </a:fld>
            <a:endParaRPr lang="en-IE">
              <a:solidFill>
                <a:prstClr val="black">
                  <a:tint val="75000"/>
                </a:prstClr>
              </a:solidFill>
            </a:endParaRPr>
          </a:p>
        </p:txBody>
      </p:sp>
    </p:spTree>
    <p:extLst>
      <p:ext uri="{BB962C8B-B14F-4D97-AF65-F5344CB8AC3E}">
        <p14:creationId xmlns:p14="http://schemas.microsoft.com/office/powerpoint/2010/main" val="29116368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a:prstGeom prst="rect">
            <a:avLst/>
          </a:prstGeo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9" indent="0">
              <a:buNone/>
              <a:defRPr sz="2000" b="1"/>
            </a:lvl2pPr>
            <a:lvl3pPr marL="914418" indent="0">
              <a:buNone/>
              <a:defRPr sz="1800" b="1"/>
            </a:lvl3pPr>
            <a:lvl4pPr marL="1371627" indent="0">
              <a:buNone/>
              <a:defRPr sz="1600" b="1"/>
            </a:lvl4pPr>
            <a:lvl5pPr marL="1828837" indent="0">
              <a:buNone/>
              <a:defRPr sz="1600" b="1"/>
            </a:lvl5pPr>
            <a:lvl6pPr marL="2286046" indent="0">
              <a:buNone/>
              <a:defRPr sz="1600" b="1"/>
            </a:lvl6pPr>
            <a:lvl7pPr marL="2743255" indent="0">
              <a:buNone/>
              <a:defRPr sz="1600" b="1"/>
            </a:lvl7pPr>
            <a:lvl8pPr marL="3200464" indent="0">
              <a:buNone/>
              <a:defRPr sz="1600" b="1"/>
            </a:lvl8pPr>
            <a:lvl9pPr marL="365767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9" indent="0">
              <a:buNone/>
              <a:defRPr sz="2000" b="1"/>
            </a:lvl2pPr>
            <a:lvl3pPr marL="914418" indent="0">
              <a:buNone/>
              <a:defRPr sz="1800" b="1"/>
            </a:lvl3pPr>
            <a:lvl4pPr marL="1371627" indent="0">
              <a:buNone/>
              <a:defRPr sz="1600" b="1"/>
            </a:lvl4pPr>
            <a:lvl5pPr marL="1828837" indent="0">
              <a:buNone/>
              <a:defRPr sz="1600" b="1"/>
            </a:lvl5pPr>
            <a:lvl6pPr marL="2286046" indent="0">
              <a:buNone/>
              <a:defRPr sz="1600" b="1"/>
            </a:lvl6pPr>
            <a:lvl7pPr marL="2743255" indent="0">
              <a:buNone/>
              <a:defRPr sz="1600" b="1"/>
            </a:lvl7pPr>
            <a:lvl8pPr marL="3200464" indent="0">
              <a:buNone/>
              <a:defRPr sz="1600" b="1"/>
            </a:lvl8pPr>
            <a:lvl9pPr marL="365767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838200" y="6356352"/>
            <a:ext cx="2743200" cy="365125"/>
          </a:xfrm>
          <a:prstGeom prst="rect">
            <a:avLst/>
          </a:prstGeom>
        </p:spPr>
        <p:txBody>
          <a:bodyPr/>
          <a:lstStyle/>
          <a:p>
            <a:pPr defTabSz="768111"/>
            <a:fld id="{7BE8CF3E-52A5-4889-9F54-39E916D0BD71}" type="datetimeFigureOut">
              <a:rPr lang="en-IE" sz="1512" smtClean="0">
                <a:solidFill>
                  <a:prstClr val="black"/>
                </a:solidFill>
              </a:rPr>
              <a:pPr defTabSz="768111"/>
              <a:t>10/04/2017</a:t>
            </a:fld>
            <a:endParaRPr lang="en-IE" sz="1512">
              <a:solidFill>
                <a:prstClr val="black"/>
              </a:solidFill>
            </a:endParaRPr>
          </a:p>
        </p:txBody>
      </p:sp>
      <p:sp>
        <p:nvSpPr>
          <p:cNvPr id="8" name="Footer Placeholder 7"/>
          <p:cNvSpPr>
            <a:spLocks noGrp="1"/>
          </p:cNvSpPr>
          <p:nvPr>
            <p:ph type="ftr" sz="quarter" idx="11"/>
          </p:nvPr>
        </p:nvSpPr>
        <p:spPr>
          <a:xfrm>
            <a:off x="4038600" y="6356352"/>
            <a:ext cx="4114800" cy="365125"/>
          </a:xfrm>
          <a:prstGeom prst="rect">
            <a:avLst/>
          </a:prstGeom>
        </p:spPr>
        <p:txBody>
          <a:bodyPr/>
          <a:lstStyle/>
          <a:p>
            <a:pPr defTabSz="768111"/>
            <a:endParaRPr lang="en-IE" sz="1512">
              <a:solidFill>
                <a:prstClr val="black"/>
              </a:solidFill>
            </a:endParaRPr>
          </a:p>
        </p:txBody>
      </p:sp>
      <p:sp>
        <p:nvSpPr>
          <p:cNvPr id="9" name="Slide Number Placeholder 8"/>
          <p:cNvSpPr>
            <a:spLocks noGrp="1"/>
          </p:cNvSpPr>
          <p:nvPr>
            <p:ph type="sldNum" sz="quarter" idx="12"/>
          </p:nvPr>
        </p:nvSpPr>
        <p:spPr>
          <a:xfrm>
            <a:off x="8610600" y="6356352"/>
            <a:ext cx="2743200" cy="365125"/>
          </a:xfrm>
          <a:prstGeom prst="rect">
            <a:avLst/>
          </a:prstGeom>
        </p:spPr>
        <p:txBody>
          <a:bodyPr/>
          <a:lstStyle/>
          <a:p>
            <a:fld id="{0CD8E354-D93A-4266-803E-80D4D2026DBF}" type="slidenum">
              <a:rPr lang="en-IE" smtClean="0">
                <a:solidFill>
                  <a:prstClr val="black">
                    <a:tint val="75000"/>
                  </a:prstClr>
                </a:solidFill>
              </a:rPr>
              <a:pPr/>
              <a:t>‹#›</a:t>
            </a:fld>
            <a:endParaRPr lang="en-IE">
              <a:solidFill>
                <a:prstClr val="black">
                  <a:tint val="75000"/>
                </a:prstClr>
              </a:solidFill>
            </a:endParaRPr>
          </a:p>
        </p:txBody>
      </p:sp>
    </p:spTree>
    <p:extLst>
      <p:ext uri="{BB962C8B-B14F-4D97-AF65-F5344CB8AC3E}">
        <p14:creationId xmlns:p14="http://schemas.microsoft.com/office/powerpoint/2010/main" val="34820482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325563"/>
          </a:xfrm>
          <a:prstGeom prst="rect">
            <a:avLst/>
          </a:prstGeom>
        </p:spPr>
        <p:txBody>
          <a:bodyPr/>
          <a:lstStyle/>
          <a:p>
            <a:r>
              <a:rPr lang="en-US" smtClean="0"/>
              <a:t>Click to edit Master title style</a:t>
            </a:r>
            <a:endParaRPr lang="en-US" dirty="0"/>
          </a:p>
        </p:txBody>
      </p:sp>
      <p:sp>
        <p:nvSpPr>
          <p:cNvPr id="3" name="Date Placeholder 2"/>
          <p:cNvSpPr>
            <a:spLocks noGrp="1"/>
          </p:cNvSpPr>
          <p:nvPr>
            <p:ph type="dt" sz="half" idx="10"/>
          </p:nvPr>
        </p:nvSpPr>
        <p:spPr>
          <a:xfrm>
            <a:off x="838200" y="6356352"/>
            <a:ext cx="2743200" cy="365125"/>
          </a:xfrm>
          <a:prstGeom prst="rect">
            <a:avLst/>
          </a:prstGeom>
        </p:spPr>
        <p:txBody>
          <a:bodyPr/>
          <a:lstStyle/>
          <a:p>
            <a:pPr defTabSz="768111"/>
            <a:fld id="{7BE8CF3E-52A5-4889-9F54-39E916D0BD71}" type="datetimeFigureOut">
              <a:rPr lang="en-IE" sz="1512" smtClean="0">
                <a:solidFill>
                  <a:prstClr val="black"/>
                </a:solidFill>
              </a:rPr>
              <a:pPr defTabSz="768111"/>
              <a:t>10/04/2017</a:t>
            </a:fld>
            <a:endParaRPr lang="en-IE" sz="1512">
              <a:solidFill>
                <a:prstClr val="black"/>
              </a:solidFill>
            </a:endParaRPr>
          </a:p>
        </p:txBody>
      </p:sp>
      <p:sp>
        <p:nvSpPr>
          <p:cNvPr id="4" name="Footer Placeholder 3"/>
          <p:cNvSpPr>
            <a:spLocks noGrp="1"/>
          </p:cNvSpPr>
          <p:nvPr>
            <p:ph type="ftr" sz="quarter" idx="11"/>
          </p:nvPr>
        </p:nvSpPr>
        <p:spPr>
          <a:xfrm>
            <a:off x="4038600" y="6356352"/>
            <a:ext cx="4114800" cy="365125"/>
          </a:xfrm>
          <a:prstGeom prst="rect">
            <a:avLst/>
          </a:prstGeom>
        </p:spPr>
        <p:txBody>
          <a:bodyPr/>
          <a:lstStyle/>
          <a:p>
            <a:pPr defTabSz="768111"/>
            <a:endParaRPr lang="en-IE" sz="1512">
              <a:solidFill>
                <a:prstClr val="black"/>
              </a:solidFill>
            </a:endParaRPr>
          </a:p>
        </p:txBody>
      </p:sp>
      <p:sp>
        <p:nvSpPr>
          <p:cNvPr id="5" name="Slide Number Placeholder 4"/>
          <p:cNvSpPr>
            <a:spLocks noGrp="1"/>
          </p:cNvSpPr>
          <p:nvPr>
            <p:ph type="sldNum" sz="quarter" idx="12"/>
          </p:nvPr>
        </p:nvSpPr>
        <p:spPr>
          <a:xfrm>
            <a:off x="8610600" y="6356352"/>
            <a:ext cx="2743200" cy="365125"/>
          </a:xfrm>
          <a:prstGeom prst="rect">
            <a:avLst/>
          </a:prstGeom>
        </p:spPr>
        <p:txBody>
          <a:bodyPr/>
          <a:lstStyle/>
          <a:p>
            <a:fld id="{0CD8E354-D93A-4266-803E-80D4D2026DBF}" type="slidenum">
              <a:rPr lang="en-IE" smtClean="0">
                <a:solidFill>
                  <a:prstClr val="black">
                    <a:tint val="75000"/>
                  </a:prstClr>
                </a:solidFill>
              </a:rPr>
              <a:pPr/>
              <a:t>‹#›</a:t>
            </a:fld>
            <a:endParaRPr lang="en-IE">
              <a:solidFill>
                <a:prstClr val="black">
                  <a:tint val="75000"/>
                </a:prstClr>
              </a:solidFill>
            </a:endParaRPr>
          </a:p>
        </p:txBody>
      </p:sp>
    </p:spTree>
    <p:extLst>
      <p:ext uri="{BB962C8B-B14F-4D97-AF65-F5344CB8AC3E}">
        <p14:creationId xmlns:p14="http://schemas.microsoft.com/office/powerpoint/2010/main" val="39231896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D7D0482E-9348-4FFC-9ABA-32B5B77C6B9F}" type="datetimeFigureOut">
              <a:rPr lang="en-IE" smtClean="0"/>
              <a:t>10/04/2017</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9ACEFB7F-8EAD-49B4-BCC5-284E97C0AE26}" type="slidenum">
              <a:rPr lang="en-IE" smtClean="0"/>
              <a:t>‹#›</a:t>
            </a:fld>
            <a:endParaRPr lang="en-IE"/>
          </a:p>
        </p:txBody>
      </p:sp>
    </p:spTree>
    <p:extLst>
      <p:ext uri="{BB962C8B-B14F-4D97-AF65-F5344CB8AC3E}">
        <p14:creationId xmlns:p14="http://schemas.microsoft.com/office/powerpoint/2010/main" val="10039532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2"/>
            <a:ext cx="2743200" cy="365125"/>
          </a:xfrm>
          <a:prstGeom prst="rect">
            <a:avLst/>
          </a:prstGeom>
        </p:spPr>
        <p:txBody>
          <a:bodyPr/>
          <a:lstStyle/>
          <a:p>
            <a:pPr defTabSz="768111"/>
            <a:fld id="{7BE8CF3E-52A5-4889-9F54-39E916D0BD71}" type="datetimeFigureOut">
              <a:rPr lang="en-IE" sz="1512" smtClean="0">
                <a:solidFill>
                  <a:prstClr val="black"/>
                </a:solidFill>
              </a:rPr>
              <a:pPr defTabSz="768111"/>
              <a:t>10/04/2017</a:t>
            </a:fld>
            <a:endParaRPr lang="en-IE" sz="1512">
              <a:solidFill>
                <a:prstClr val="black"/>
              </a:solidFill>
            </a:endParaRPr>
          </a:p>
        </p:txBody>
      </p:sp>
      <p:sp>
        <p:nvSpPr>
          <p:cNvPr id="3" name="Footer Placeholder 2"/>
          <p:cNvSpPr>
            <a:spLocks noGrp="1"/>
          </p:cNvSpPr>
          <p:nvPr>
            <p:ph type="ftr" sz="quarter" idx="11"/>
          </p:nvPr>
        </p:nvSpPr>
        <p:spPr>
          <a:xfrm>
            <a:off x="4038600" y="6356352"/>
            <a:ext cx="4114800" cy="365125"/>
          </a:xfrm>
          <a:prstGeom prst="rect">
            <a:avLst/>
          </a:prstGeom>
        </p:spPr>
        <p:txBody>
          <a:bodyPr/>
          <a:lstStyle/>
          <a:p>
            <a:pPr defTabSz="768111"/>
            <a:endParaRPr lang="en-IE" sz="1512">
              <a:solidFill>
                <a:prstClr val="black"/>
              </a:solidFill>
            </a:endParaRPr>
          </a:p>
        </p:txBody>
      </p:sp>
      <p:sp>
        <p:nvSpPr>
          <p:cNvPr id="4" name="Slide Number Placeholder 3"/>
          <p:cNvSpPr>
            <a:spLocks noGrp="1"/>
          </p:cNvSpPr>
          <p:nvPr>
            <p:ph type="sldNum" sz="quarter" idx="12"/>
          </p:nvPr>
        </p:nvSpPr>
        <p:spPr>
          <a:xfrm>
            <a:off x="8610600" y="6356352"/>
            <a:ext cx="2743200" cy="365125"/>
          </a:xfrm>
          <a:prstGeom prst="rect">
            <a:avLst/>
          </a:prstGeom>
        </p:spPr>
        <p:txBody>
          <a:bodyPr/>
          <a:lstStyle/>
          <a:p>
            <a:fld id="{0CD8E354-D93A-4266-803E-80D4D2026DBF}" type="slidenum">
              <a:rPr lang="en-IE" smtClean="0">
                <a:solidFill>
                  <a:prstClr val="black">
                    <a:tint val="75000"/>
                  </a:prstClr>
                </a:solidFill>
              </a:rPr>
              <a:pPr/>
              <a:t>‹#›</a:t>
            </a:fld>
            <a:endParaRPr lang="en-IE">
              <a:solidFill>
                <a:prstClr val="black">
                  <a:tint val="75000"/>
                </a:prstClr>
              </a:solidFill>
            </a:endParaRPr>
          </a:p>
        </p:txBody>
      </p:sp>
    </p:spTree>
    <p:extLst>
      <p:ext uri="{BB962C8B-B14F-4D97-AF65-F5344CB8AC3E}">
        <p14:creationId xmlns:p14="http://schemas.microsoft.com/office/powerpoint/2010/main" val="1052665134"/>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06721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IE"/>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7D0482E-9348-4FFC-9ABA-32B5B77C6B9F}" type="datetimeFigureOut">
              <a:rPr lang="en-IE" smtClean="0"/>
              <a:t>10/04/2017</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9ACEFB7F-8EAD-49B4-BCC5-284E97C0AE26}" type="slidenum">
              <a:rPr lang="en-IE" smtClean="0"/>
              <a:t>‹#›</a:t>
            </a:fld>
            <a:endParaRPr lang="en-IE"/>
          </a:p>
        </p:txBody>
      </p:sp>
    </p:spTree>
    <p:extLst>
      <p:ext uri="{BB962C8B-B14F-4D97-AF65-F5344CB8AC3E}">
        <p14:creationId xmlns:p14="http://schemas.microsoft.com/office/powerpoint/2010/main" val="631773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4"/>
          <p:cNvSpPr>
            <a:spLocks noGrp="1"/>
          </p:cNvSpPr>
          <p:nvPr>
            <p:ph type="dt" sz="half" idx="10"/>
          </p:nvPr>
        </p:nvSpPr>
        <p:spPr/>
        <p:txBody>
          <a:bodyPr/>
          <a:lstStyle/>
          <a:p>
            <a:fld id="{D7D0482E-9348-4FFC-9ABA-32B5B77C6B9F}" type="datetimeFigureOut">
              <a:rPr lang="en-IE" smtClean="0"/>
              <a:t>10/04/2017</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9ACEFB7F-8EAD-49B4-BCC5-284E97C0AE26}" type="slidenum">
              <a:rPr lang="en-IE" smtClean="0"/>
              <a:t>‹#›</a:t>
            </a:fld>
            <a:endParaRPr lang="en-IE"/>
          </a:p>
        </p:txBody>
      </p:sp>
    </p:spTree>
    <p:extLst>
      <p:ext uri="{BB962C8B-B14F-4D97-AF65-F5344CB8AC3E}">
        <p14:creationId xmlns:p14="http://schemas.microsoft.com/office/powerpoint/2010/main" val="8254850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IE"/>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7" name="Date Placeholder 6"/>
          <p:cNvSpPr>
            <a:spLocks noGrp="1"/>
          </p:cNvSpPr>
          <p:nvPr>
            <p:ph type="dt" sz="half" idx="10"/>
          </p:nvPr>
        </p:nvSpPr>
        <p:spPr/>
        <p:txBody>
          <a:bodyPr/>
          <a:lstStyle/>
          <a:p>
            <a:fld id="{D7D0482E-9348-4FFC-9ABA-32B5B77C6B9F}" type="datetimeFigureOut">
              <a:rPr lang="en-IE" smtClean="0"/>
              <a:t>10/04/2017</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9ACEFB7F-8EAD-49B4-BCC5-284E97C0AE26}" type="slidenum">
              <a:rPr lang="en-IE" smtClean="0"/>
              <a:t>‹#›</a:t>
            </a:fld>
            <a:endParaRPr lang="en-IE"/>
          </a:p>
        </p:txBody>
      </p:sp>
    </p:spTree>
    <p:extLst>
      <p:ext uri="{BB962C8B-B14F-4D97-AF65-F5344CB8AC3E}">
        <p14:creationId xmlns:p14="http://schemas.microsoft.com/office/powerpoint/2010/main" val="40566260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Date Placeholder 2"/>
          <p:cNvSpPr>
            <a:spLocks noGrp="1"/>
          </p:cNvSpPr>
          <p:nvPr>
            <p:ph type="dt" sz="half" idx="10"/>
          </p:nvPr>
        </p:nvSpPr>
        <p:spPr/>
        <p:txBody>
          <a:bodyPr/>
          <a:lstStyle/>
          <a:p>
            <a:fld id="{D7D0482E-9348-4FFC-9ABA-32B5B77C6B9F}" type="datetimeFigureOut">
              <a:rPr lang="en-IE" smtClean="0"/>
              <a:t>10/04/2017</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9ACEFB7F-8EAD-49B4-BCC5-284E97C0AE26}" type="slidenum">
              <a:rPr lang="en-IE" smtClean="0"/>
              <a:t>‹#›</a:t>
            </a:fld>
            <a:endParaRPr lang="en-IE"/>
          </a:p>
        </p:txBody>
      </p:sp>
    </p:spTree>
    <p:extLst>
      <p:ext uri="{BB962C8B-B14F-4D97-AF65-F5344CB8AC3E}">
        <p14:creationId xmlns:p14="http://schemas.microsoft.com/office/powerpoint/2010/main" val="15414456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D0482E-9348-4FFC-9ABA-32B5B77C6B9F}" type="datetimeFigureOut">
              <a:rPr lang="en-IE" smtClean="0"/>
              <a:t>10/04/2017</a:t>
            </a:fld>
            <a:endParaRPr lang="en-IE"/>
          </a:p>
        </p:txBody>
      </p:sp>
      <p:sp>
        <p:nvSpPr>
          <p:cNvPr id="3" name="Footer Placeholder 2"/>
          <p:cNvSpPr>
            <a:spLocks noGrp="1"/>
          </p:cNvSpPr>
          <p:nvPr>
            <p:ph type="ftr" sz="quarter" idx="11"/>
          </p:nvPr>
        </p:nvSpPr>
        <p:spPr/>
        <p:txBody>
          <a:bodyPr/>
          <a:lstStyle/>
          <a:p>
            <a:endParaRPr lang="en-IE"/>
          </a:p>
        </p:txBody>
      </p:sp>
      <p:sp>
        <p:nvSpPr>
          <p:cNvPr id="4" name="Slide Number Placeholder 3"/>
          <p:cNvSpPr>
            <a:spLocks noGrp="1"/>
          </p:cNvSpPr>
          <p:nvPr>
            <p:ph type="sldNum" sz="quarter" idx="12"/>
          </p:nvPr>
        </p:nvSpPr>
        <p:spPr/>
        <p:txBody>
          <a:bodyPr/>
          <a:lstStyle/>
          <a:p>
            <a:fld id="{9ACEFB7F-8EAD-49B4-BCC5-284E97C0AE26}" type="slidenum">
              <a:rPr lang="en-IE" smtClean="0"/>
              <a:t>‹#›</a:t>
            </a:fld>
            <a:endParaRPr lang="en-IE"/>
          </a:p>
        </p:txBody>
      </p:sp>
    </p:spTree>
    <p:extLst>
      <p:ext uri="{BB962C8B-B14F-4D97-AF65-F5344CB8AC3E}">
        <p14:creationId xmlns:p14="http://schemas.microsoft.com/office/powerpoint/2010/main" val="22904074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E"/>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D0482E-9348-4FFC-9ABA-32B5B77C6B9F}" type="datetimeFigureOut">
              <a:rPr lang="en-IE" smtClean="0"/>
              <a:t>10/04/2017</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9ACEFB7F-8EAD-49B4-BCC5-284E97C0AE26}" type="slidenum">
              <a:rPr lang="en-IE" smtClean="0"/>
              <a:t>‹#›</a:t>
            </a:fld>
            <a:endParaRPr lang="en-IE"/>
          </a:p>
        </p:txBody>
      </p:sp>
    </p:spTree>
    <p:extLst>
      <p:ext uri="{BB962C8B-B14F-4D97-AF65-F5344CB8AC3E}">
        <p14:creationId xmlns:p14="http://schemas.microsoft.com/office/powerpoint/2010/main" val="28986396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E"/>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D0482E-9348-4FFC-9ABA-32B5B77C6B9F}" type="datetimeFigureOut">
              <a:rPr lang="en-IE" smtClean="0"/>
              <a:t>10/04/2017</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9ACEFB7F-8EAD-49B4-BCC5-284E97C0AE26}" type="slidenum">
              <a:rPr lang="en-IE" smtClean="0"/>
              <a:t>‹#›</a:t>
            </a:fld>
            <a:endParaRPr lang="en-IE"/>
          </a:p>
        </p:txBody>
      </p:sp>
    </p:spTree>
    <p:extLst>
      <p:ext uri="{BB962C8B-B14F-4D97-AF65-F5344CB8AC3E}">
        <p14:creationId xmlns:p14="http://schemas.microsoft.com/office/powerpoint/2010/main" val="18863683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10" Type="http://schemas.openxmlformats.org/officeDocument/2006/relationships/theme" Target="../theme/theme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IE"/>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D0482E-9348-4FFC-9ABA-32B5B77C6B9F}" type="datetimeFigureOut">
              <a:rPr lang="en-IE" smtClean="0"/>
              <a:t>10/04/2017</a:t>
            </a:fld>
            <a:endParaRPr lang="en-IE"/>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CEFB7F-8EAD-49B4-BCC5-284E97C0AE26}" type="slidenum">
              <a:rPr lang="en-IE" smtClean="0"/>
              <a:t>‹#›</a:t>
            </a:fld>
            <a:endParaRPr lang="en-IE"/>
          </a:p>
        </p:txBody>
      </p:sp>
    </p:spTree>
    <p:extLst>
      <p:ext uri="{BB962C8B-B14F-4D97-AF65-F5344CB8AC3E}">
        <p14:creationId xmlns:p14="http://schemas.microsoft.com/office/powerpoint/2010/main" val="5887175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aphicFrame>
        <p:nvGraphicFramePr>
          <p:cNvPr id="7" name="Table 6"/>
          <p:cNvGraphicFramePr>
            <a:graphicFrameLocks noGrp="1"/>
          </p:cNvGraphicFramePr>
          <p:nvPr userDrawn="1">
            <p:extLst/>
          </p:nvPr>
        </p:nvGraphicFramePr>
        <p:xfrm>
          <a:off x="646575" y="339077"/>
          <a:ext cx="10948266" cy="6562036"/>
        </p:xfrm>
        <a:graphic>
          <a:graphicData uri="http://schemas.openxmlformats.org/drawingml/2006/table">
            <a:tbl>
              <a:tblPr firstRow="1" bandRow="1">
                <a:tableStyleId>{5C22544A-7EE6-4342-B048-85BDC9FD1C3A}</a:tableStyleId>
              </a:tblPr>
              <a:tblGrid>
                <a:gridCol w="3649422"/>
                <a:gridCol w="3649422"/>
                <a:gridCol w="3649422"/>
              </a:tblGrid>
              <a:tr h="425668">
                <a:tc>
                  <a:txBody>
                    <a:bodyPr/>
                    <a:lstStyle/>
                    <a:p>
                      <a:pPr marL="0" marR="0" lvl="0" indent="0" algn="just" defTabSz="1280160" rtl="0" eaLnBrk="1" fontAlgn="auto" latinLnBrk="0" hangingPunct="1">
                        <a:lnSpc>
                          <a:spcPct val="150000"/>
                        </a:lnSpc>
                        <a:spcBef>
                          <a:spcPts val="0"/>
                        </a:spcBef>
                        <a:spcAft>
                          <a:spcPts val="0"/>
                        </a:spcAft>
                        <a:buClrTx/>
                        <a:buSzTx/>
                        <a:buFontTx/>
                        <a:buNone/>
                        <a:tabLst/>
                        <a:defRPr/>
                      </a:pPr>
                      <a:endParaRPr lang="en-IE" sz="1100" b="1" kern="1200" dirty="0" smtClean="0">
                        <a:solidFill>
                          <a:schemeClr val="accent2"/>
                        </a:solidFill>
                        <a:effectLst/>
                        <a:latin typeface="Arial" panose="020B0604020202020204" pitchFamily="34" charset="0"/>
                        <a:ea typeface="+mn-ea"/>
                        <a:cs typeface="Arial" panose="020B0604020202020204" pitchFamily="34" charset="0"/>
                      </a:endParaRPr>
                    </a:p>
                  </a:txBody>
                  <a:tcPr marL="137143" marR="137143" marT="32657" marB="3265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1280160" rtl="0" eaLnBrk="1" fontAlgn="auto" latinLnBrk="0" hangingPunct="1">
                        <a:lnSpc>
                          <a:spcPct val="150000"/>
                        </a:lnSpc>
                        <a:spcBef>
                          <a:spcPts val="0"/>
                        </a:spcBef>
                        <a:spcAft>
                          <a:spcPts val="0"/>
                        </a:spcAft>
                        <a:buClrTx/>
                        <a:buSzTx/>
                        <a:buFontTx/>
                        <a:buNone/>
                        <a:tabLst/>
                        <a:defRPr/>
                      </a:pPr>
                      <a:endParaRPr lang="en-IE" sz="1100" b="1" kern="1200" dirty="0" smtClean="0">
                        <a:solidFill>
                          <a:schemeClr val="accent2"/>
                        </a:solidFill>
                        <a:effectLst/>
                        <a:latin typeface="Arial" panose="020B0604020202020204" pitchFamily="34" charset="0"/>
                        <a:ea typeface="+mn-ea"/>
                        <a:cs typeface="Arial" panose="020B0604020202020204" pitchFamily="34" charset="0"/>
                      </a:endParaRPr>
                    </a:p>
                  </a:txBody>
                  <a:tcPr marL="137143" marR="137143" marT="32657" marB="3265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1280160" rtl="0" eaLnBrk="1" fontAlgn="auto" latinLnBrk="0" hangingPunct="1">
                        <a:lnSpc>
                          <a:spcPct val="150000"/>
                        </a:lnSpc>
                        <a:spcBef>
                          <a:spcPts val="0"/>
                        </a:spcBef>
                        <a:spcAft>
                          <a:spcPts val="0"/>
                        </a:spcAft>
                        <a:buClrTx/>
                        <a:buSzTx/>
                        <a:buFontTx/>
                        <a:buNone/>
                        <a:tabLst/>
                        <a:defRPr/>
                      </a:pPr>
                      <a:endParaRPr lang="en-IE" sz="1100" b="1" kern="1200" dirty="0" smtClean="0">
                        <a:solidFill>
                          <a:schemeClr val="accent2"/>
                        </a:solidFill>
                        <a:effectLst/>
                        <a:latin typeface="Arial" panose="020B0604020202020204" pitchFamily="34" charset="0"/>
                        <a:ea typeface="+mn-ea"/>
                        <a:cs typeface="Arial" panose="020B0604020202020204" pitchFamily="34" charset="0"/>
                      </a:endParaRPr>
                    </a:p>
                  </a:txBody>
                  <a:tcPr marL="137143" marR="137143" marT="32657" marB="3265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425668">
                <a:tc>
                  <a:txBody>
                    <a:bodyPr/>
                    <a:lstStyle/>
                    <a:p>
                      <a:pPr marL="0" marR="0" lvl="0" indent="0" algn="just" defTabSz="1280160" rtl="0" eaLnBrk="1" fontAlgn="auto" latinLnBrk="0" hangingPunct="1">
                        <a:lnSpc>
                          <a:spcPct val="150000"/>
                        </a:lnSpc>
                        <a:spcBef>
                          <a:spcPts val="0"/>
                        </a:spcBef>
                        <a:spcAft>
                          <a:spcPts val="0"/>
                        </a:spcAft>
                        <a:buClrTx/>
                        <a:buSzTx/>
                        <a:buFontTx/>
                        <a:buNone/>
                        <a:tabLst/>
                        <a:defRPr/>
                      </a:pPr>
                      <a:endParaRPr lang="en-IE" sz="1100" b="1" kern="1200" dirty="0" smtClean="0">
                        <a:solidFill>
                          <a:schemeClr val="accent2"/>
                        </a:solidFill>
                        <a:effectLst/>
                        <a:latin typeface="Arial" panose="020B0604020202020204" pitchFamily="34" charset="0"/>
                        <a:ea typeface="+mn-ea"/>
                        <a:cs typeface="Arial" panose="020B0604020202020204" pitchFamily="34" charset="0"/>
                      </a:endParaRPr>
                    </a:p>
                  </a:txBody>
                  <a:tcPr marL="137143" marR="137143" marT="32657" marB="3265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1280160" rtl="0" eaLnBrk="1" fontAlgn="auto" latinLnBrk="0" hangingPunct="1">
                        <a:lnSpc>
                          <a:spcPct val="150000"/>
                        </a:lnSpc>
                        <a:spcBef>
                          <a:spcPts val="0"/>
                        </a:spcBef>
                        <a:spcAft>
                          <a:spcPts val="0"/>
                        </a:spcAft>
                        <a:buClrTx/>
                        <a:buSzTx/>
                        <a:buFontTx/>
                        <a:buNone/>
                        <a:tabLst/>
                        <a:defRPr/>
                      </a:pPr>
                      <a:endParaRPr lang="en-IE" sz="1100" b="1" kern="1200" dirty="0" smtClean="0">
                        <a:solidFill>
                          <a:schemeClr val="accent2"/>
                        </a:solidFill>
                        <a:effectLst/>
                        <a:latin typeface="Arial" panose="020B0604020202020204" pitchFamily="34" charset="0"/>
                        <a:ea typeface="+mn-ea"/>
                        <a:cs typeface="Arial" panose="020B0604020202020204" pitchFamily="34" charset="0"/>
                      </a:endParaRPr>
                    </a:p>
                  </a:txBody>
                  <a:tcPr marL="137143" marR="137143" marT="32657" marB="3265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1280160" rtl="0" eaLnBrk="1" fontAlgn="auto" latinLnBrk="0" hangingPunct="1">
                        <a:lnSpc>
                          <a:spcPct val="150000"/>
                        </a:lnSpc>
                        <a:spcBef>
                          <a:spcPts val="0"/>
                        </a:spcBef>
                        <a:spcAft>
                          <a:spcPts val="0"/>
                        </a:spcAft>
                        <a:buClrTx/>
                        <a:buSzTx/>
                        <a:buFontTx/>
                        <a:buNone/>
                        <a:tabLst/>
                        <a:defRPr/>
                      </a:pPr>
                      <a:endParaRPr lang="en-IE" sz="1100" b="1" kern="1200" dirty="0" smtClean="0">
                        <a:solidFill>
                          <a:schemeClr val="accent2"/>
                        </a:solidFill>
                        <a:effectLst/>
                        <a:latin typeface="Arial" panose="020B0604020202020204" pitchFamily="34" charset="0"/>
                        <a:ea typeface="+mn-ea"/>
                        <a:cs typeface="Arial" panose="020B0604020202020204" pitchFamily="34" charset="0"/>
                      </a:endParaRPr>
                    </a:p>
                  </a:txBody>
                  <a:tcPr marL="137143" marR="137143" marT="32657" marB="3265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5432529">
                <a:tc>
                  <a:txBody>
                    <a:bodyPr/>
                    <a:lstStyle/>
                    <a:p>
                      <a:endParaRPr lang="en-GB" sz="1300" dirty="0"/>
                    </a:p>
                  </a:txBody>
                  <a:tcPr marL="137143" marR="137143" marT="32657" marB="3265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50000"/>
                        </a:lnSpc>
                      </a:pPr>
                      <a:endParaRPr lang="en-IE" sz="900" b="0" spc="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37143" marR="137143" marT="32657" marB="3265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50000"/>
                        </a:lnSpc>
                      </a:pPr>
                      <a:endParaRPr lang="en-IE" sz="900" b="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37143" marR="137143" marT="32657" marB="3265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78171">
                <a:tc>
                  <a:txBody>
                    <a:bodyPr/>
                    <a:lstStyle/>
                    <a:p>
                      <a:pPr algn="just">
                        <a:lnSpc>
                          <a:spcPct val="150000"/>
                        </a:lnSpc>
                      </a:pPr>
                      <a:endParaRPr lang="en-IE" sz="900" b="0" kern="1200" dirty="0" smtClean="0">
                        <a:solidFill>
                          <a:schemeClr val="tx1"/>
                        </a:solidFill>
                        <a:effectLst/>
                        <a:latin typeface="Arial" panose="020B0604020202020204" pitchFamily="34" charset="0"/>
                        <a:ea typeface="+mn-ea"/>
                        <a:cs typeface="Arial" panose="020B0604020202020204" pitchFamily="34" charset="0"/>
                      </a:endParaRPr>
                    </a:p>
                  </a:txBody>
                  <a:tcPr marL="137143" marR="137143" marT="32657" marB="3265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50000"/>
                        </a:lnSpc>
                      </a:pPr>
                      <a:endParaRPr lang="en-IE" sz="900" b="0" kern="1200" dirty="0" smtClean="0">
                        <a:solidFill>
                          <a:schemeClr val="tx1"/>
                        </a:solidFill>
                        <a:effectLst/>
                        <a:latin typeface="Arial" panose="020B0604020202020204" pitchFamily="34" charset="0"/>
                        <a:ea typeface="+mn-ea"/>
                        <a:cs typeface="Arial" panose="020B0604020202020204" pitchFamily="34" charset="0"/>
                      </a:endParaRPr>
                    </a:p>
                  </a:txBody>
                  <a:tcPr marL="137143" marR="137143" marT="32657" marB="3265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50000"/>
                        </a:lnSpc>
                      </a:pPr>
                      <a:endParaRPr lang="en-IE" sz="900" b="0" kern="1200" dirty="0" smtClean="0">
                        <a:solidFill>
                          <a:schemeClr val="tx1"/>
                        </a:solidFill>
                        <a:effectLst/>
                        <a:latin typeface="Arial" panose="020B0604020202020204" pitchFamily="34" charset="0"/>
                        <a:ea typeface="+mn-ea"/>
                        <a:cs typeface="Arial" panose="020B0604020202020204" pitchFamily="34" charset="0"/>
                      </a:endParaRPr>
                    </a:p>
                  </a:txBody>
                  <a:tcPr marL="137143" marR="137143" marT="32657" marB="3265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8" name="Slide Number Placeholder 7"/>
          <p:cNvSpPr>
            <a:spLocks noGrp="1"/>
          </p:cNvSpPr>
          <p:nvPr>
            <p:ph type="sldNum" sz="quarter" idx="4"/>
          </p:nvPr>
        </p:nvSpPr>
        <p:spPr>
          <a:xfrm>
            <a:off x="8610298" y="6356804"/>
            <a:ext cx="2744107" cy="365125"/>
          </a:xfrm>
          <a:prstGeom prst="rect">
            <a:avLst/>
          </a:prstGeom>
        </p:spPr>
        <p:txBody>
          <a:bodyPr vert="horz" lIns="91440" tIns="45720" rIns="91440" bIns="45720" rtlCol="0" anchor="ctr"/>
          <a:lstStyle>
            <a:lvl1pPr algn="r">
              <a:defRPr sz="857">
                <a:solidFill>
                  <a:schemeClr val="tx1">
                    <a:tint val="75000"/>
                  </a:schemeClr>
                </a:solidFill>
              </a:defRPr>
            </a:lvl1pPr>
          </a:lstStyle>
          <a:p>
            <a:pPr defTabSz="768111"/>
            <a:endParaRPr lang="en-GB" dirty="0">
              <a:solidFill>
                <a:prstClr val="black">
                  <a:tint val="75000"/>
                </a:prstClr>
              </a:solidFill>
            </a:endParaRPr>
          </a:p>
        </p:txBody>
      </p:sp>
    </p:spTree>
    <p:extLst>
      <p:ext uri="{BB962C8B-B14F-4D97-AF65-F5344CB8AC3E}">
        <p14:creationId xmlns:p14="http://schemas.microsoft.com/office/powerpoint/2010/main" val="17458983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iming>
    <p:tnLst>
      <p:par>
        <p:cTn id="1" dur="indefinite" restart="never" nodeType="tmRoot"/>
      </p:par>
    </p:tnLst>
  </p:timing>
  <p:txStyles>
    <p:titleStyle>
      <a:lvl1pPr algn="l" defTabSz="914418"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5" indent="-228605" algn="l" defTabSz="914418"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14" indent="-228605" algn="l" defTabSz="914418"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3" indent="-228605" algn="l" defTabSz="914418"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32"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41"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50"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59"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69"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78"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18" rtl="0" eaLnBrk="1" latinLnBrk="0" hangingPunct="1">
        <a:defRPr sz="1800" kern="1200">
          <a:solidFill>
            <a:schemeClr val="tx1"/>
          </a:solidFill>
          <a:latin typeface="+mn-lt"/>
          <a:ea typeface="+mn-ea"/>
          <a:cs typeface="+mn-cs"/>
        </a:defRPr>
      </a:lvl1pPr>
      <a:lvl2pPr marL="457209" algn="l" defTabSz="914418" rtl="0" eaLnBrk="1" latinLnBrk="0" hangingPunct="1">
        <a:defRPr sz="1800" kern="1200">
          <a:solidFill>
            <a:schemeClr val="tx1"/>
          </a:solidFill>
          <a:latin typeface="+mn-lt"/>
          <a:ea typeface="+mn-ea"/>
          <a:cs typeface="+mn-cs"/>
        </a:defRPr>
      </a:lvl2pPr>
      <a:lvl3pPr marL="914418" algn="l" defTabSz="914418" rtl="0" eaLnBrk="1" latinLnBrk="0" hangingPunct="1">
        <a:defRPr sz="1800" kern="1200">
          <a:solidFill>
            <a:schemeClr val="tx1"/>
          </a:solidFill>
          <a:latin typeface="+mn-lt"/>
          <a:ea typeface="+mn-ea"/>
          <a:cs typeface="+mn-cs"/>
        </a:defRPr>
      </a:lvl3pPr>
      <a:lvl4pPr marL="1371627" algn="l" defTabSz="914418" rtl="0" eaLnBrk="1" latinLnBrk="0" hangingPunct="1">
        <a:defRPr sz="1800" kern="1200">
          <a:solidFill>
            <a:schemeClr val="tx1"/>
          </a:solidFill>
          <a:latin typeface="+mn-lt"/>
          <a:ea typeface="+mn-ea"/>
          <a:cs typeface="+mn-cs"/>
        </a:defRPr>
      </a:lvl4pPr>
      <a:lvl5pPr marL="1828837" algn="l" defTabSz="914418" rtl="0" eaLnBrk="1" latinLnBrk="0" hangingPunct="1">
        <a:defRPr sz="1800" kern="1200">
          <a:solidFill>
            <a:schemeClr val="tx1"/>
          </a:solidFill>
          <a:latin typeface="+mn-lt"/>
          <a:ea typeface="+mn-ea"/>
          <a:cs typeface="+mn-cs"/>
        </a:defRPr>
      </a:lvl5pPr>
      <a:lvl6pPr marL="2286046" algn="l" defTabSz="914418" rtl="0" eaLnBrk="1" latinLnBrk="0" hangingPunct="1">
        <a:defRPr sz="1800" kern="1200">
          <a:solidFill>
            <a:schemeClr val="tx1"/>
          </a:solidFill>
          <a:latin typeface="+mn-lt"/>
          <a:ea typeface="+mn-ea"/>
          <a:cs typeface="+mn-cs"/>
        </a:defRPr>
      </a:lvl6pPr>
      <a:lvl7pPr marL="2743255" algn="l" defTabSz="914418" rtl="0" eaLnBrk="1" latinLnBrk="0" hangingPunct="1">
        <a:defRPr sz="1800" kern="1200">
          <a:solidFill>
            <a:schemeClr val="tx1"/>
          </a:solidFill>
          <a:latin typeface="+mn-lt"/>
          <a:ea typeface="+mn-ea"/>
          <a:cs typeface="+mn-cs"/>
        </a:defRPr>
      </a:lvl7pPr>
      <a:lvl8pPr marL="3200464" algn="l" defTabSz="914418" rtl="0" eaLnBrk="1" latinLnBrk="0" hangingPunct="1">
        <a:defRPr sz="1800" kern="1200">
          <a:solidFill>
            <a:schemeClr val="tx1"/>
          </a:solidFill>
          <a:latin typeface="+mn-lt"/>
          <a:ea typeface="+mn-ea"/>
          <a:cs typeface="+mn-cs"/>
        </a:defRPr>
      </a:lvl8pPr>
      <a:lvl9pPr marL="3657673" algn="l" defTabSz="91441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3.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IE" dirty="0" smtClean="0"/>
              <a:t>Council Meeting 10</a:t>
            </a:r>
            <a:r>
              <a:rPr lang="en-IE" baseline="30000" dirty="0" smtClean="0"/>
              <a:t>th</a:t>
            </a:r>
            <a:r>
              <a:rPr lang="en-IE" dirty="0" smtClean="0"/>
              <a:t> April 2017</a:t>
            </a:r>
            <a:endParaRPr lang="en-IE" dirty="0"/>
          </a:p>
        </p:txBody>
      </p:sp>
      <p:sp>
        <p:nvSpPr>
          <p:cNvPr id="3" name="Subtitle 2"/>
          <p:cNvSpPr>
            <a:spLocks noGrp="1"/>
          </p:cNvSpPr>
          <p:nvPr>
            <p:ph type="subTitle" idx="1"/>
          </p:nvPr>
        </p:nvSpPr>
        <p:spPr/>
        <p:txBody>
          <a:bodyPr>
            <a:normAutofit/>
          </a:bodyPr>
          <a:lstStyle/>
          <a:p>
            <a:r>
              <a:rPr lang="en-IE" sz="3200" b="1" dirty="0" err="1" smtClean="0"/>
              <a:t>Kilcarbery</a:t>
            </a:r>
            <a:r>
              <a:rPr lang="en-IE" sz="3200" b="1" dirty="0" smtClean="0"/>
              <a:t> PPP</a:t>
            </a:r>
          </a:p>
          <a:p>
            <a:r>
              <a:rPr lang="en-IE" sz="3200" b="1" dirty="0" smtClean="0"/>
              <a:t>Section 85 proposal </a:t>
            </a:r>
            <a:endParaRPr lang="en-IE" sz="3200" b="1" dirty="0"/>
          </a:p>
        </p:txBody>
      </p:sp>
    </p:spTree>
    <p:extLst>
      <p:ext uri="{BB962C8B-B14F-4D97-AF65-F5344CB8AC3E}">
        <p14:creationId xmlns:p14="http://schemas.microsoft.com/office/powerpoint/2010/main" val="28209728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E" dirty="0" smtClean="0">
                <a:solidFill>
                  <a:srgbClr val="FF0000"/>
                </a:solidFill>
              </a:rPr>
              <a:t>TIMELINE</a:t>
            </a:r>
            <a:endParaRPr lang="en-IE" dirty="0">
              <a:solidFill>
                <a:srgbClr val="FF0000"/>
              </a:solidFill>
            </a:endParaRPr>
          </a:p>
        </p:txBody>
      </p:sp>
      <p:sp>
        <p:nvSpPr>
          <p:cNvPr id="3" name="Content Placeholder 2"/>
          <p:cNvSpPr>
            <a:spLocks noGrp="1"/>
          </p:cNvSpPr>
          <p:nvPr>
            <p:ph idx="1"/>
          </p:nvPr>
        </p:nvSpPr>
        <p:spPr>
          <a:xfrm>
            <a:off x="625258" y="1550052"/>
            <a:ext cx="10515600" cy="4900852"/>
          </a:xfrm>
        </p:spPr>
        <p:txBody>
          <a:bodyPr>
            <a:normAutofit fontScale="92500" lnSpcReduction="10000"/>
          </a:bodyPr>
          <a:lstStyle/>
          <a:p>
            <a:endParaRPr lang="en-IE" dirty="0" smtClean="0"/>
          </a:p>
          <a:p>
            <a:r>
              <a:rPr lang="en-IE" sz="2400" dirty="0" smtClean="0"/>
              <a:t>In </a:t>
            </a:r>
            <a:r>
              <a:rPr lang="en-IE" sz="2400" dirty="0"/>
              <a:t>the case of the Bundle 1 project, it is anticipated that the first units will be ready to move into in mid-2019. Activities completed to date include site selection, establishment of a project structure encompassing each of the participating local authorities and the procurement, by the NDFA, of a design team for the schemes.  Design work is well underway and it is expected that the planning process will commence in the second quarter of 2017</a:t>
            </a:r>
            <a:r>
              <a:rPr lang="en-IE" sz="2400" dirty="0" smtClean="0"/>
              <a:t>.</a:t>
            </a:r>
          </a:p>
          <a:p>
            <a:r>
              <a:rPr lang="en-IE" sz="2400" dirty="0" smtClean="0"/>
              <a:t> </a:t>
            </a:r>
            <a:r>
              <a:rPr lang="en-IE" sz="2400" dirty="0"/>
              <a:t>Following this the NDFA will conduct a public competition to select the project company who will then build out the units under the NDFA’s supervision. It is expected that the process to allocate tenants to the units will commence during construction so that the units can become occupied immediately on completion. </a:t>
            </a:r>
            <a:endParaRPr lang="en-IE" sz="2400" dirty="0" smtClean="0"/>
          </a:p>
          <a:p>
            <a:r>
              <a:rPr lang="en-IE" sz="2400" dirty="0"/>
              <a:t>The project company will be selected via an advertised tender competition, held by the NDFA in accordance with EU and national procurement regulations.  Competitions are typically two-stage with between 2 and 4 qualified parties invited to tender following a publicly advertised, competitive, pre-qualification stage.</a:t>
            </a:r>
          </a:p>
          <a:p>
            <a:endParaRPr lang="en-IE" dirty="0"/>
          </a:p>
        </p:txBody>
      </p:sp>
    </p:spTree>
    <p:extLst>
      <p:ext uri="{BB962C8B-B14F-4D97-AF65-F5344CB8AC3E}">
        <p14:creationId xmlns:p14="http://schemas.microsoft.com/office/powerpoint/2010/main" val="34051258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9259" y="491677"/>
            <a:ext cx="10515600" cy="4351338"/>
          </a:xfrm>
        </p:spPr>
        <p:txBody>
          <a:bodyPr>
            <a:normAutofit/>
          </a:bodyPr>
          <a:lstStyle/>
          <a:p>
            <a:pPr marL="0" indent="0" algn="ctr">
              <a:buNone/>
            </a:pPr>
            <a:r>
              <a:rPr lang="en-IE" sz="3800" dirty="0" smtClean="0">
                <a:solidFill>
                  <a:srgbClr val="FF0000"/>
                </a:solidFill>
              </a:rPr>
              <a:t>RESOLUTION TO COUNCIL</a:t>
            </a:r>
            <a:endParaRPr lang="en-IE" sz="3800" dirty="0">
              <a:solidFill>
                <a:srgbClr val="FF0000"/>
              </a:solidFill>
            </a:endParaRPr>
          </a:p>
        </p:txBody>
      </p:sp>
      <p:sp>
        <p:nvSpPr>
          <p:cNvPr id="2" name="Rectangle 1"/>
          <p:cNvSpPr/>
          <p:nvPr/>
        </p:nvSpPr>
        <p:spPr>
          <a:xfrm>
            <a:off x="1089764" y="1997839"/>
            <a:ext cx="9156526" cy="2739211"/>
          </a:xfrm>
          <a:prstGeom prst="rect">
            <a:avLst/>
          </a:prstGeom>
        </p:spPr>
        <p:txBody>
          <a:bodyPr wrap="square">
            <a:spAutoFit/>
          </a:bodyPr>
          <a:lstStyle/>
          <a:p>
            <a:r>
              <a:rPr lang="en-IE" sz="2200" i="1" dirty="0"/>
              <a:t>Pursuant to Section 85 of the Local Government Act 2001 as amended South Dublin County Council hereby agrees to enter into an Agreement with Dublin City Council whereby Dublin City Council will carry out such of the functions of South Dublin County Council under the Housing Acts 1966 to 2014 in respect of the Social Housing PPP (Bundle 1) Programme only insofar as is required for the procurement and management of the Programme in respect of 108 social housing units at </a:t>
            </a:r>
            <a:r>
              <a:rPr lang="en-IE" sz="2200" i="1" dirty="0" err="1" smtClean="0"/>
              <a:t>Kilcarbery</a:t>
            </a:r>
            <a:r>
              <a:rPr lang="en-IE" sz="2200" i="1" dirty="0" smtClean="0"/>
              <a:t> The Grange PPP Site</a:t>
            </a:r>
            <a:r>
              <a:rPr lang="en-IE" i="1" dirty="0" smtClean="0"/>
              <a:t>.</a:t>
            </a:r>
            <a:endParaRPr lang="en-IE" dirty="0"/>
          </a:p>
          <a:p>
            <a:r>
              <a:rPr lang="en-IE" dirty="0"/>
              <a:t> </a:t>
            </a:r>
          </a:p>
        </p:txBody>
      </p:sp>
    </p:spTree>
    <p:extLst>
      <p:ext uri="{BB962C8B-B14F-4D97-AF65-F5344CB8AC3E}">
        <p14:creationId xmlns:p14="http://schemas.microsoft.com/office/powerpoint/2010/main" val="4145040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381" y="0"/>
            <a:ext cx="10515600" cy="1325563"/>
          </a:xfrm>
        </p:spPr>
        <p:txBody>
          <a:bodyPr/>
          <a:lstStyle/>
          <a:p>
            <a:r>
              <a:rPr lang="en-IE" dirty="0" smtClean="0"/>
              <a:t>MAPS of </a:t>
            </a:r>
            <a:r>
              <a:rPr lang="en-IE" dirty="0" err="1" smtClean="0"/>
              <a:t>Kilcarbery</a:t>
            </a:r>
            <a:r>
              <a:rPr lang="en-IE" dirty="0" smtClean="0"/>
              <a:t> Grange – Highlighting PPP </a:t>
            </a:r>
            <a:endParaRPr lang="en-IE" dirty="0"/>
          </a:p>
        </p:txBody>
      </p:sp>
      <p:pic>
        <p:nvPicPr>
          <p:cNvPr id="6" name="Content Placeholder 5"/>
          <p:cNvPicPr>
            <a:picLocks noGrp="1" noChangeAspect="1"/>
          </p:cNvPicPr>
          <p:nvPr>
            <p:ph idx="1"/>
          </p:nvPr>
        </p:nvPicPr>
        <p:blipFill>
          <a:blip r:embed="rId2"/>
          <a:stretch>
            <a:fillRect/>
          </a:stretch>
        </p:blipFill>
        <p:spPr>
          <a:xfrm>
            <a:off x="527945" y="817581"/>
            <a:ext cx="11509862" cy="6196405"/>
          </a:xfrm>
          <a:prstGeom prst="rect">
            <a:avLst/>
          </a:prstGeom>
        </p:spPr>
      </p:pic>
    </p:spTree>
    <p:extLst>
      <p:ext uri="{BB962C8B-B14F-4D97-AF65-F5344CB8AC3E}">
        <p14:creationId xmlns:p14="http://schemas.microsoft.com/office/powerpoint/2010/main" val="14124423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212943" y="385536"/>
            <a:ext cx="11123112" cy="6472464"/>
          </a:xfrm>
          <a:prstGeom prst="rect">
            <a:avLst/>
          </a:prstGeom>
          <a:ln>
            <a:solidFill>
              <a:schemeClr val="tx1"/>
            </a:solidFill>
          </a:ln>
        </p:spPr>
      </p:pic>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50438" y="0"/>
            <a:ext cx="817562" cy="385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1524000" y="0"/>
            <a:ext cx="2699778" cy="356123"/>
          </a:xfrm>
          <a:prstGeom prst="rect">
            <a:avLst/>
          </a:prstGeom>
          <a:solidFill>
            <a:schemeClr val="bg1">
              <a:lumMod val="75000"/>
            </a:schemeClr>
          </a:solidFill>
        </p:spPr>
        <p:txBody>
          <a:bodyPr wrap="none">
            <a:spAutoFit/>
          </a:bodyPr>
          <a:lstStyle/>
          <a:p>
            <a:r>
              <a:rPr lang="en-GB" sz="1714" b="1" dirty="0">
                <a:latin typeface="Arial" panose="020B0604020202020204" pitchFamily="34" charset="0"/>
                <a:cs typeface="Arial" panose="020B0604020202020204" pitchFamily="34" charset="0"/>
              </a:rPr>
              <a:t>FUNCTION  - LAND USE</a:t>
            </a:r>
            <a:endParaRPr lang="en-IE" sz="1286" dirty="0"/>
          </a:p>
        </p:txBody>
      </p:sp>
    </p:spTree>
    <p:extLst>
      <p:ext uri="{BB962C8B-B14F-4D97-AF65-F5344CB8AC3E}">
        <p14:creationId xmlns:p14="http://schemas.microsoft.com/office/powerpoint/2010/main" val="26844317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4000" y="0"/>
            <a:ext cx="2746970" cy="356123"/>
          </a:xfrm>
          <a:prstGeom prst="rect">
            <a:avLst/>
          </a:prstGeom>
          <a:solidFill>
            <a:schemeClr val="bg1">
              <a:lumMod val="75000"/>
            </a:schemeClr>
          </a:solidFill>
        </p:spPr>
        <p:txBody>
          <a:bodyPr wrap="none">
            <a:spAutoFit/>
          </a:bodyPr>
          <a:lstStyle/>
          <a:p>
            <a:pPr defTabSz="768111"/>
            <a:r>
              <a:rPr lang="en-IE" sz="1714" b="1" dirty="0">
                <a:solidFill>
                  <a:prstClr val="black"/>
                </a:solidFill>
                <a:latin typeface="Arial" panose="020B0604020202020204" pitchFamily="34" charset="0"/>
                <a:cs typeface="Arial" panose="020B0604020202020204" pitchFamily="34" charset="0"/>
              </a:rPr>
              <a:t>NTMA - PPP (</a:t>
            </a:r>
            <a:r>
              <a:rPr lang="en-IE" sz="1714" b="1" dirty="0" smtClean="0">
                <a:solidFill>
                  <a:prstClr val="black"/>
                </a:solidFill>
                <a:latin typeface="Arial" panose="020B0604020202020204" pitchFamily="34" charset="0"/>
                <a:cs typeface="Arial" panose="020B0604020202020204" pitchFamily="34" charset="0"/>
              </a:rPr>
              <a:t>108-UNITS</a:t>
            </a:r>
            <a:r>
              <a:rPr lang="en-IE" sz="1714" b="1" dirty="0">
                <a:solidFill>
                  <a:prstClr val="black"/>
                </a:solidFill>
                <a:latin typeface="Arial" panose="020B0604020202020204" pitchFamily="34" charset="0"/>
                <a:cs typeface="Arial" panose="020B0604020202020204" pitchFamily="34" charset="0"/>
              </a:rPr>
              <a:t>)</a:t>
            </a:r>
            <a:endParaRPr lang="en-IE" sz="1512" dirty="0">
              <a:solidFill>
                <a:prstClr val="black"/>
              </a:solidFill>
            </a:endParaRP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50438" y="0"/>
            <a:ext cx="817562" cy="385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51146" y="341312"/>
            <a:ext cx="5899758" cy="6516688"/>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50543" y="1749099"/>
            <a:ext cx="4718717" cy="2881204"/>
          </a:xfrm>
          <a:prstGeom prst="rect">
            <a:avLst/>
          </a:prstGeom>
        </p:spPr>
      </p:pic>
    </p:spTree>
    <p:extLst>
      <p:ext uri="{BB962C8B-B14F-4D97-AF65-F5344CB8AC3E}">
        <p14:creationId xmlns:p14="http://schemas.microsoft.com/office/powerpoint/2010/main" val="17621900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2522" y="87682"/>
            <a:ext cx="11437307" cy="6770317"/>
          </a:xfrm>
        </p:spPr>
        <p:txBody>
          <a:bodyPr>
            <a:normAutofit lnSpcReduction="10000"/>
          </a:bodyPr>
          <a:lstStyle/>
          <a:p>
            <a:pPr marL="0" indent="0" algn="ctr">
              <a:buNone/>
            </a:pPr>
            <a:r>
              <a:rPr lang="en-IE" sz="3800" dirty="0" smtClean="0">
                <a:solidFill>
                  <a:srgbClr val="FF0000"/>
                </a:solidFill>
              </a:rPr>
              <a:t>PPP MODEL</a:t>
            </a:r>
          </a:p>
          <a:p>
            <a:r>
              <a:rPr lang="en-IE" sz="2200" dirty="0" smtClean="0"/>
              <a:t>The </a:t>
            </a:r>
            <a:r>
              <a:rPr lang="en-IE" sz="2200" dirty="0"/>
              <a:t>Social Housing PPP Programme will be a partnership between the Department of Housing, Planning, Community and Local Government, the Local Authorities and a specially formed project company to deliver 1500 new social housing units.  To enable delivery to commence as quickly as possible, the PPP programme is being rolled out in three bundles of circa 500 units each to facilitate greater efficiencies and value for money through economies of scale</a:t>
            </a:r>
            <a:r>
              <a:rPr lang="en-IE" sz="2200" dirty="0" smtClean="0"/>
              <a:t>.</a:t>
            </a:r>
            <a:r>
              <a:rPr lang="en-IE" sz="2200" dirty="0"/>
              <a:t> </a:t>
            </a:r>
          </a:p>
          <a:p>
            <a:r>
              <a:rPr lang="en-IE" sz="2200" dirty="0" smtClean="0"/>
              <a:t>The construction and maintenance of the social housing units is financed by private funds that would not otherwise be available to the State.</a:t>
            </a:r>
          </a:p>
          <a:p>
            <a:r>
              <a:rPr lang="en-IE" sz="2200" dirty="0" smtClean="0"/>
              <a:t>This </a:t>
            </a:r>
            <a:r>
              <a:rPr lang="en-IE" sz="2200" dirty="0"/>
              <a:t>Social Housing PPP Programme will be delivered through the “availability” based model. Under this type of contract the project company designs, builds, finances and maintains public buildings on sites provided by the local </a:t>
            </a:r>
            <a:r>
              <a:rPr lang="en-IE" sz="2200" dirty="0" smtClean="0"/>
              <a:t>authority.</a:t>
            </a:r>
            <a:r>
              <a:rPr lang="en-IE" sz="2200" dirty="0"/>
              <a:t> Payment is made by the State only once construction of the buildings is complete and the units are ready to house tenants. The payment comprises a monthly ‘availability’ payment (or unitary charge) made over the term of the </a:t>
            </a:r>
            <a:r>
              <a:rPr lang="en-IE" sz="2200" dirty="0" smtClean="0"/>
              <a:t>contract - </a:t>
            </a:r>
            <a:r>
              <a:rPr lang="en-IE" sz="2200" dirty="0"/>
              <a:t>25 years. Payment of the full amount of monthly unitary charge is dependent on the building (or parts thereof) meeting both the defined availability criteria and the satisfactory provision of associated services by the project company. </a:t>
            </a:r>
            <a:endParaRPr lang="en-IE" sz="2200" dirty="0" smtClean="0"/>
          </a:p>
          <a:p>
            <a:r>
              <a:rPr lang="en-IE" sz="2200" dirty="0"/>
              <a:t>In </a:t>
            </a:r>
            <a:r>
              <a:rPr lang="en-IE" sz="2200" dirty="0" smtClean="0"/>
              <a:t>this </a:t>
            </a:r>
            <a:r>
              <a:rPr lang="en-IE" sz="2200" dirty="0"/>
              <a:t>PPP model, the project company assumes a large proportion of the risk over the life of the project.</a:t>
            </a:r>
          </a:p>
          <a:p>
            <a:r>
              <a:rPr lang="en-IE" sz="2200" dirty="0" smtClean="0"/>
              <a:t>PPP </a:t>
            </a:r>
            <a:r>
              <a:rPr lang="en-IE" sz="2200" dirty="0"/>
              <a:t>is part of a range of housing options being used by the Government in order to maximise social housing </a:t>
            </a:r>
            <a:r>
              <a:rPr lang="en-IE" sz="2200" dirty="0" smtClean="0"/>
              <a:t>delivery</a:t>
            </a:r>
            <a:endParaRPr lang="en-IE" sz="2200" dirty="0"/>
          </a:p>
          <a:p>
            <a:r>
              <a:rPr lang="en-IE" sz="2200" dirty="0" smtClean="0"/>
              <a:t>The SDCC Site is one </a:t>
            </a:r>
            <a:r>
              <a:rPr lang="en-IE" sz="2200" dirty="0"/>
              <a:t>of 6 Sites – 5 Local Authorities</a:t>
            </a:r>
          </a:p>
          <a:p>
            <a:endParaRPr lang="en-IE" dirty="0" smtClean="0"/>
          </a:p>
        </p:txBody>
      </p:sp>
    </p:spTree>
    <p:extLst>
      <p:ext uri="{BB962C8B-B14F-4D97-AF65-F5344CB8AC3E}">
        <p14:creationId xmlns:p14="http://schemas.microsoft.com/office/powerpoint/2010/main" val="178369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8892" y="150785"/>
            <a:ext cx="11260899" cy="3312445"/>
          </a:xfrm>
          <a:prstGeom prst="rect">
            <a:avLst/>
          </a:prstGeom>
        </p:spPr>
        <p:txBody>
          <a:bodyPr wrap="square">
            <a:spAutoFit/>
          </a:bodyPr>
          <a:lstStyle/>
          <a:p>
            <a:pPr marL="285750" indent="-285750" algn="just">
              <a:lnSpc>
                <a:spcPct val="115000"/>
              </a:lnSpc>
              <a:spcAft>
                <a:spcPts val="1000"/>
              </a:spcAft>
              <a:buFont typeface="Arial" panose="020B0604020202020204" pitchFamily="34" charset="0"/>
              <a:buChar char="•"/>
            </a:pPr>
            <a:r>
              <a:rPr lang="en-IE" sz="2200" dirty="0"/>
              <a:t>The upfront construction cost is covered by private funds, which are additional to the Government's social housing capital programme. The State then pays for the construction and management of these homes over 25 years</a:t>
            </a:r>
            <a:r>
              <a:rPr lang="en-IE" sz="2200" dirty="0" smtClean="0"/>
              <a:t>. Ownership reverts to South Dublin County Council after this period</a:t>
            </a:r>
            <a:endParaRPr lang="en-IE" sz="2200" dirty="0"/>
          </a:p>
          <a:p>
            <a:pPr marL="285750" indent="-285750" algn="just">
              <a:lnSpc>
                <a:spcPct val="115000"/>
              </a:lnSpc>
              <a:spcAft>
                <a:spcPts val="1000"/>
              </a:spcAft>
              <a:buFont typeface="Arial" panose="020B0604020202020204" pitchFamily="34" charset="0"/>
              <a:buChar char="•"/>
            </a:pPr>
            <a:r>
              <a:rPr lang="en-IE" sz="2200" dirty="0" smtClean="0">
                <a:ea typeface="Times New Roman" panose="02020603050405020304" pitchFamily="18" charset="0"/>
                <a:cs typeface="Times New Roman" panose="02020603050405020304" pitchFamily="18" charset="0"/>
              </a:rPr>
              <a:t>Ownership </a:t>
            </a:r>
            <a:r>
              <a:rPr lang="en-IE" sz="2200" dirty="0">
                <a:ea typeface="Times New Roman" panose="02020603050405020304" pitchFamily="18" charset="0"/>
                <a:cs typeface="Times New Roman" panose="02020603050405020304" pitchFamily="18" charset="0"/>
              </a:rPr>
              <a:t>of the sites is retained by the local </a:t>
            </a:r>
            <a:r>
              <a:rPr lang="en-IE" sz="2200" dirty="0" smtClean="0">
                <a:ea typeface="Times New Roman" panose="02020603050405020304" pitchFamily="18" charset="0"/>
                <a:cs typeface="Times New Roman" panose="02020603050405020304" pitchFamily="18" charset="0"/>
              </a:rPr>
              <a:t>authority, </a:t>
            </a:r>
            <a:r>
              <a:rPr lang="en-IE" sz="2200" dirty="0">
                <a:ea typeface="Times New Roman" panose="02020603050405020304" pitchFamily="18" charset="0"/>
                <a:cs typeface="Times New Roman" panose="02020603050405020304" pitchFamily="18" charset="0"/>
              </a:rPr>
              <a:t>as is legal ownership of the units. The project company is granted a license under the contract, by the contracting authority to perform its duties on the sites.  The units are not on the State’s balance sheet for the duration of the contract.</a:t>
            </a:r>
            <a:endParaRPr lang="en-IE" sz="2200" dirty="0">
              <a:effectLst/>
              <a:ea typeface="Calibri" panose="020F0502020204030204" pitchFamily="34" charset="0"/>
              <a:cs typeface="Times New Roman" panose="02020603050405020304" pitchFamily="18" charset="0"/>
            </a:endParaRPr>
          </a:p>
        </p:txBody>
      </p:sp>
      <p:sp>
        <p:nvSpPr>
          <p:cNvPr id="4" name="Rectangle 3"/>
          <p:cNvSpPr/>
          <p:nvPr/>
        </p:nvSpPr>
        <p:spPr>
          <a:xfrm>
            <a:off x="68892" y="2364137"/>
            <a:ext cx="11736889" cy="3826176"/>
          </a:xfrm>
          <a:prstGeom prst="rect">
            <a:avLst/>
          </a:prstGeom>
        </p:spPr>
        <p:txBody>
          <a:bodyPr wrap="square">
            <a:spAutoFit/>
          </a:bodyPr>
          <a:lstStyle/>
          <a:p>
            <a:pPr marL="285750" indent="-285750" algn="just">
              <a:lnSpc>
                <a:spcPct val="115000"/>
              </a:lnSpc>
              <a:spcAft>
                <a:spcPts val="1000"/>
              </a:spcAft>
              <a:buFont typeface="Arial" panose="020B0604020202020204" pitchFamily="34" charset="0"/>
              <a:buChar char="•"/>
            </a:pPr>
            <a:endParaRPr lang="en-IE" dirty="0" smtClean="0">
              <a:ea typeface="Calibri" panose="020F0502020204030204" pitchFamily="34" charset="0"/>
              <a:cs typeface="Times New Roman" panose="02020603050405020304" pitchFamily="18" charset="0"/>
            </a:endParaRPr>
          </a:p>
          <a:p>
            <a:pPr marL="285750" indent="-285750" algn="just">
              <a:lnSpc>
                <a:spcPct val="115000"/>
              </a:lnSpc>
              <a:spcAft>
                <a:spcPts val="1000"/>
              </a:spcAft>
              <a:buFont typeface="Arial" panose="020B0604020202020204" pitchFamily="34" charset="0"/>
              <a:buChar char="•"/>
            </a:pPr>
            <a:endParaRPr lang="en-IE" dirty="0">
              <a:ea typeface="Calibri" panose="020F0502020204030204" pitchFamily="34" charset="0"/>
              <a:cs typeface="Times New Roman" panose="02020603050405020304" pitchFamily="18" charset="0"/>
            </a:endParaRPr>
          </a:p>
          <a:p>
            <a:pPr marL="285750" indent="-285750" algn="just">
              <a:lnSpc>
                <a:spcPct val="115000"/>
              </a:lnSpc>
              <a:spcAft>
                <a:spcPts val="1000"/>
              </a:spcAft>
              <a:buFont typeface="Arial" panose="020B0604020202020204" pitchFamily="34" charset="0"/>
              <a:buChar char="•"/>
            </a:pPr>
            <a:endParaRPr lang="en-IE" dirty="0" smtClean="0">
              <a:ea typeface="Calibri" panose="020F0502020204030204" pitchFamily="34" charset="0"/>
              <a:cs typeface="Times New Roman" panose="02020603050405020304" pitchFamily="18" charset="0"/>
            </a:endParaRPr>
          </a:p>
          <a:p>
            <a:pPr marL="285750" indent="-285750" algn="just">
              <a:lnSpc>
                <a:spcPct val="115000"/>
              </a:lnSpc>
              <a:spcAft>
                <a:spcPts val="1000"/>
              </a:spcAft>
              <a:buFont typeface="Arial" panose="020B0604020202020204" pitchFamily="34" charset="0"/>
              <a:buChar char="•"/>
            </a:pPr>
            <a:r>
              <a:rPr lang="en-IE" sz="2200" dirty="0" smtClean="0">
                <a:ea typeface="Calibri" panose="020F0502020204030204" pitchFamily="34" charset="0"/>
                <a:cs typeface="Times New Roman" panose="02020603050405020304" pitchFamily="18" charset="0"/>
              </a:rPr>
              <a:t>The </a:t>
            </a:r>
            <a:r>
              <a:rPr lang="en-IE" sz="2200" dirty="0">
                <a:ea typeface="Calibri" panose="020F0502020204030204" pitchFamily="34" charset="0"/>
                <a:cs typeface="Times New Roman" panose="02020603050405020304" pitchFamily="18" charset="0"/>
              </a:rPr>
              <a:t>NDFA has incorporated social clauses promoting employment opportunities for new and returning job market participants in all of its recent PPP contracts. It is anticipated that similar provisions will be incorporated for this programme with the exact formulation to be determined on review of the operation of the clauses currently being utilised and in the context of the recovering construction industry. </a:t>
            </a:r>
            <a:endParaRPr lang="en-IE" sz="2200" dirty="0" smtClean="0">
              <a:ea typeface="Calibri" panose="020F0502020204030204" pitchFamily="34" charset="0"/>
              <a:cs typeface="Times New Roman" panose="02020603050405020304" pitchFamily="18" charset="0"/>
            </a:endParaRPr>
          </a:p>
          <a:p>
            <a:pPr algn="just">
              <a:lnSpc>
                <a:spcPct val="115000"/>
              </a:lnSpc>
              <a:spcAft>
                <a:spcPts val="1000"/>
              </a:spcAft>
            </a:pPr>
            <a:endParaRPr lang="en-IE"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068627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4469" y="0"/>
            <a:ext cx="10515600" cy="1325563"/>
          </a:xfrm>
        </p:spPr>
        <p:txBody>
          <a:bodyPr/>
          <a:lstStyle/>
          <a:p>
            <a:r>
              <a:rPr lang="en-IE" b="1" dirty="0" smtClean="0">
                <a:solidFill>
                  <a:srgbClr val="FF0000"/>
                </a:solidFill>
              </a:rPr>
              <a:t>Key Stages in a Public Private Partnership</a:t>
            </a:r>
            <a:endParaRPr lang="en-IE" b="1" dirty="0">
              <a:solidFill>
                <a:srgbClr val="FF0000"/>
              </a:solidFill>
            </a:endParaRPr>
          </a:p>
        </p:txBody>
      </p:sp>
      <p:sp>
        <p:nvSpPr>
          <p:cNvPr id="3" name="Content Placeholder 2"/>
          <p:cNvSpPr>
            <a:spLocks noGrp="1"/>
          </p:cNvSpPr>
          <p:nvPr>
            <p:ph idx="1"/>
          </p:nvPr>
        </p:nvSpPr>
        <p:spPr/>
        <p:txBody>
          <a:bodyPr/>
          <a:lstStyle/>
          <a:p>
            <a:endParaRPr lang="en-IE" dirty="0" smtClean="0"/>
          </a:p>
          <a:p>
            <a:endParaRPr lang="en-IE" dirty="0"/>
          </a:p>
        </p:txBody>
      </p:sp>
      <p:pic>
        <p:nvPicPr>
          <p:cNvPr id="12" name="Picture 11"/>
          <p:cNvPicPr>
            <a:picLocks noChangeAspect="1"/>
          </p:cNvPicPr>
          <p:nvPr/>
        </p:nvPicPr>
        <p:blipFill>
          <a:blip r:embed="rId2"/>
          <a:stretch>
            <a:fillRect/>
          </a:stretch>
        </p:blipFill>
        <p:spPr>
          <a:xfrm>
            <a:off x="413359" y="2018322"/>
            <a:ext cx="8693063" cy="8317282"/>
          </a:xfrm>
          <a:prstGeom prst="rect">
            <a:avLst/>
          </a:prstGeom>
        </p:spPr>
      </p:pic>
    </p:spTree>
    <p:extLst>
      <p:ext uri="{BB962C8B-B14F-4D97-AF65-F5344CB8AC3E}">
        <p14:creationId xmlns:p14="http://schemas.microsoft.com/office/powerpoint/2010/main" val="13971955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1833" y="179704"/>
            <a:ext cx="10515600" cy="6283725"/>
          </a:xfrm>
        </p:spPr>
        <p:txBody>
          <a:bodyPr>
            <a:normAutofit fontScale="92500"/>
          </a:bodyPr>
          <a:lstStyle/>
          <a:p>
            <a:pPr marL="0" indent="0" algn="ctr">
              <a:buNone/>
            </a:pPr>
            <a:r>
              <a:rPr lang="en-IE" sz="4100" dirty="0" smtClean="0">
                <a:solidFill>
                  <a:srgbClr val="FF0000"/>
                </a:solidFill>
              </a:rPr>
              <a:t>VFM/RISK</a:t>
            </a:r>
          </a:p>
          <a:p>
            <a:r>
              <a:rPr lang="en-IE" dirty="0" smtClean="0"/>
              <a:t>The </a:t>
            </a:r>
            <a:r>
              <a:rPr lang="en-IE" dirty="0"/>
              <a:t>PPP model </a:t>
            </a:r>
            <a:r>
              <a:rPr lang="en-IE" dirty="0" smtClean="0"/>
              <a:t>is that </a:t>
            </a:r>
            <a:r>
              <a:rPr lang="en-IE" dirty="0"/>
              <a:t>the project company is selected via a competitive tender competition and is subject to a number of Value of Money tests</a:t>
            </a:r>
            <a:r>
              <a:rPr lang="en-IE" dirty="0" smtClean="0"/>
              <a:t>.</a:t>
            </a:r>
          </a:p>
          <a:p>
            <a:r>
              <a:rPr lang="en-IE" dirty="0"/>
              <a:t>Ownership of the sites is retained by the local </a:t>
            </a:r>
            <a:r>
              <a:rPr lang="en-IE" dirty="0" smtClean="0"/>
              <a:t>authority, </a:t>
            </a:r>
            <a:r>
              <a:rPr lang="en-IE" dirty="0"/>
              <a:t>as is legal ownership of the units. The project company is granted a license under the contract, by the contracting authority to perform its duties on the sites.  The units are not on the State’s balance sheet for the duration of the contract</a:t>
            </a:r>
            <a:r>
              <a:rPr lang="en-IE" dirty="0" smtClean="0"/>
              <a:t>.</a:t>
            </a:r>
          </a:p>
          <a:p>
            <a:r>
              <a:rPr lang="en-IE" dirty="0"/>
              <a:t>In the previous social housing PPP model, the social units were, in effect, to be paid for through the transfer of State-owned land to the private partner, and therefore were subject to risk associated with changing land values and general property prices. A collapse in the underlying land values directly impacted the delivery of those projects.</a:t>
            </a:r>
          </a:p>
          <a:p>
            <a:r>
              <a:rPr lang="en-IE" dirty="0"/>
              <a:t>Transfer of State land to the project company is not part of the structure. Therefore, this PPP project is not exposed to similar risks. </a:t>
            </a:r>
          </a:p>
          <a:p>
            <a:endParaRPr lang="en-IE" dirty="0" smtClean="0"/>
          </a:p>
        </p:txBody>
      </p:sp>
    </p:spTree>
    <p:extLst>
      <p:ext uri="{BB962C8B-B14F-4D97-AF65-F5344CB8AC3E}">
        <p14:creationId xmlns:p14="http://schemas.microsoft.com/office/powerpoint/2010/main" val="15332679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4215" y="-72959"/>
            <a:ext cx="10515600" cy="1325563"/>
          </a:xfrm>
        </p:spPr>
        <p:txBody>
          <a:bodyPr>
            <a:normAutofit/>
          </a:bodyPr>
          <a:lstStyle/>
          <a:p>
            <a:pPr algn="ctr"/>
            <a:r>
              <a:rPr lang="en-IE" sz="3800" b="1" dirty="0" smtClean="0">
                <a:solidFill>
                  <a:srgbClr val="FF0000"/>
                </a:solidFill>
              </a:rPr>
              <a:t>SDCC ROLE</a:t>
            </a:r>
            <a:endParaRPr lang="en-IE" sz="3800" b="1" dirty="0">
              <a:solidFill>
                <a:srgbClr val="FF0000"/>
              </a:solidFill>
            </a:endParaRPr>
          </a:p>
        </p:txBody>
      </p:sp>
      <p:sp>
        <p:nvSpPr>
          <p:cNvPr id="3" name="Content Placeholder 2"/>
          <p:cNvSpPr>
            <a:spLocks noGrp="1"/>
          </p:cNvSpPr>
          <p:nvPr>
            <p:ph idx="1"/>
          </p:nvPr>
        </p:nvSpPr>
        <p:spPr>
          <a:xfrm>
            <a:off x="350729" y="1252604"/>
            <a:ext cx="11003071" cy="5436296"/>
          </a:xfrm>
        </p:spPr>
        <p:txBody>
          <a:bodyPr>
            <a:normAutofit/>
          </a:bodyPr>
          <a:lstStyle/>
          <a:p>
            <a:pPr lvl="1"/>
            <a:r>
              <a:rPr lang="en-IE" sz="2200" dirty="0"/>
              <a:t>South Dublin County Council will be responsible for obtaining the necessary planning </a:t>
            </a:r>
            <a:r>
              <a:rPr lang="en-IE" sz="2200" dirty="0" smtClean="0"/>
              <a:t>approvals by way of Part 8.. </a:t>
            </a:r>
            <a:r>
              <a:rPr lang="en-IE" sz="2200" dirty="0"/>
              <a:t>and will retain the following functions in respect of the PPP social housing development in its functional area:</a:t>
            </a:r>
          </a:p>
          <a:p>
            <a:pPr lvl="1"/>
            <a:r>
              <a:rPr lang="en-IE" sz="2200" dirty="0"/>
              <a:t>Responsibility for the calculation of the tenant’s rents, in accordance with the local authority’s differential rent </a:t>
            </a:r>
            <a:r>
              <a:rPr lang="en-IE" sz="2200" dirty="0" smtClean="0"/>
              <a:t>scheme.</a:t>
            </a:r>
            <a:endParaRPr lang="en-IE" sz="2200" dirty="0"/>
          </a:p>
          <a:p>
            <a:pPr lvl="1"/>
            <a:r>
              <a:rPr lang="en-IE" sz="2200" dirty="0" smtClean="0"/>
              <a:t>100% Nomination </a:t>
            </a:r>
            <a:r>
              <a:rPr lang="en-IE" sz="2200" dirty="0"/>
              <a:t>rights for the Units.  </a:t>
            </a:r>
            <a:endParaRPr lang="en-IE" sz="2200" dirty="0" smtClean="0"/>
          </a:p>
          <a:p>
            <a:pPr lvl="1"/>
            <a:r>
              <a:rPr lang="en-IE" sz="2200" dirty="0"/>
              <a:t>The tenant is a local authority tenant. As such, their contractual agreement is with the local authority, just like other local authority tenants. </a:t>
            </a:r>
          </a:p>
          <a:p>
            <a:pPr lvl="1"/>
            <a:r>
              <a:rPr lang="en-IE" sz="2200" dirty="0"/>
              <a:t>The land will remain in the ownership of the local authority in whose functional area the development is constructed.</a:t>
            </a:r>
          </a:p>
          <a:p>
            <a:pPr lvl="1"/>
            <a:r>
              <a:rPr lang="en-IE" sz="2200" dirty="0"/>
              <a:t>South Dublin County Council will be the landlord for the purposes of the tenancy agreements with the tenants of the Units </a:t>
            </a:r>
            <a:r>
              <a:rPr lang="en-IE" sz="2200" dirty="0" smtClean="0"/>
              <a:t>.</a:t>
            </a:r>
          </a:p>
          <a:p>
            <a:pPr lvl="1"/>
            <a:r>
              <a:rPr lang="en-IE" sz="2200" dirty="0"/>
              <a:t>The unit provides the same security of tenure as a social housing unit provided directly by a local authority. The completion of the PPP contract has no effect on the tenancy, as the unit will revert to the control of the local authority at the end of the contract.   </a:t>
            </a:r>
          </a:p>
          <a:p>
            <a:endParaRPr lang="en-IE" dirty="0"/>
          </a:p>
        </p:txBody>
      </p:sp>
    </p:spTree>
    <p:extLst>
      <p:ext uri="{BB962C8B-B14F-4D97-AF65-F5344CB8AC3E}">
        <p14:creationId xmlns:p14="http://schemas.microsoft.com/office/powerpoint/2010/main" val="5370729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FC000"/>
      </a:accent6>
      <a:hlink>
        <a:srgbClr val="0000FF"/>
      </a:hlink>
      <a:folHlink>
        <a:srgbClr val="800080"/>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319</TotalTime>
  <Words>779</Words>
  <Application>Microsoft Office PowerPoint</Application>
  <PresentationFormat>Widescreen</PresentationFormat>
  <Paragraphs>41</Paragraphs>
  <Slides>11</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11</vt:i4>
      </vt:variant>
    </vt:vector>
  </HeadingPairs>
  <TitlesOfParts>
    <vt:vector size="17" baseType="lpstr">
      <vt:lpstr>Arial</vt:lpstr>
      <vt:lpstr>Calibri</vt:lpstr>
      <vt:lpstr>Calibri Light</vt:lpstr>
      <vt:lpstr>Times New Roman</vt:lpstr>
      <vt:lpstr>Office Theme</vt:lpstr>
      <vt:lpstr>1_Office Theme</vt:lpstr>
      <vt:lpstr>Council Meeting 10th April 2017</vt:lpstr>
      <vt:lpstr>MAPS of Kilcarbery Grange – Highlighting PPP </vt:lpstr>
      <vt:lpstr>PowerPoint Presentation</vt:lpstr>
      <vt:lpstr>PowerPoint Presentation</vt:lpstr>
      <vt:lpstr>PowerPoint Presentation</vt:lpstr>
      <vt:lpstr>PowerPoint Presentation</vt:lpstr>
      <vt:lpstr>Key Stages in a Public Private Partnership</vt:lpstr>
      <vt:lpstr>PowerPoint Presentation</vt:lpstr>
      <vt:lpstr>SDCC ROLE</vt:lpstr>
      <vt:lpstr>TIMELINE</vt:lpstr>
      <vt:lpstr>PowerPoint Presentation</vt:lpstr>
    </vt:vector>
  </TitlesOfParts>
  <Company>South Dublin County Council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Council Meeting 23rd March 2017</dc:title>
  <dc:creator>Billy Coman</dc:creator>
  <cp:lastModifiedBy>Marian Dunne</cp:lastModifiedBy>
  <cp:revision>19</cp:revision>
  <cp:lastPrinted>2017-04-07T14:22:26Z</cp:lastPrinted>
  <dcterms:created xsi:type="dcterms:W3CDTF">2017-03-16T17:39:04Z</dcterms:created>
  <dcterms:modified xsi:type="dcterms:W3CDTF">2017-04-10T08:24:24Z</dcterms:modified>
</cp:coreProperties>
</file>