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handoutMasterIdLst>
    <p:handoutMasterId r:id="rId8"/>
  </p:handoutMasterIdLst>
  <p:sldIdLst>
    <p:sldId id="256" r:id="rId2"/>
    <p:sldId id="258" r:id="rId3"/>
    <p:sldId id="259" r:id="rId4"/>
    <p:sldId id="257" r:id="rId5"/>
    <p:sldId id="265" r:id="rId6"/>
    <p:sldId id="266" r:id="rId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1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50867D2-9145-4016-BFDF-2A72D53DB8AE}" type="datetimeFigureOut">
              <a:rPr lang="en-IE" smtClean="0"/>
              <a:t>21/11/2016</a:t>
            </a:fld>
            <a:endParaRPr lang="en-IE"/>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48B0E83-9286-4A9D-AADB-BC50A6DAD774}" type="slidenum">
              <a:rPr lang="en-IE" smtClean="0"/>
              <a:t>‹#›</a:t>
            </a:fld>
            <a:endParaRPr lang="en-IE"/>
          </a:p>
        </p:txBody>
      </p:sp>
    </p:spTree>
    <p:extLst>
      <p:ext uri="{BB962C8B-B14F-4D97-AF65-F5344CB8AC3E}">
        <p14:creationId xmlns:p14="http://schemas.microsoft.com/office/powerpoint/2010/main" val="4150624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a:xfrm>
            <a:off x="2692397" y="5037663"/>
            <a:ext cx="5214635" cy="279400"/>
          </a:xfrm>
        </p:spPr>
        <p:txBody>
          <a:bodyPr/>
          <a:lstStyle/>
          <a:p>
            <a:endParaRPr lang="en-IE"/>
          </a:p>
        </p:txBody>
      </p:sp>
      <p:sp>
        <p:nvSpPr>
          <p:cNvPr id="6" name="Slide Number Placeholder 5"/>
          <p:cNvSpPr>
            <a:spLocks noGrp="1"/>
          </p:cNvSpPr>
          <p:nvPr>
            <p:ph type="sldNum" sz="quarter" idx="12"/>
          </p:nvPr>
        </p:nvSpPr>
        <p:spPr>
          <a:xfrm>
            <a:off x="8956900" y="5037663"/>
            <a:ext cx="551167" cy="279400"/>
          </a:xfrm>
        </p:spPr>
        <p:txBody>
          <a:bodyPr/>
          <a:lstStyle/>
          <a:p>
            <a:fld id="{AC62D7AB-F6ED-415E-90A4-C6E82D4C47B3}" type="slidenum">
              <a:rPr lang="en-IE" smtClean="0"/>
              <a:t>‹#›</a:t>
            </a:fld>
            <a:endParaRPr lang="en-I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80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854C-7375-4882-AE43-94378E4D09B7}" type="datetimeFigureOut">
              <a:rPr lang="en-IE" smtClean="0"/>
              <a:t>21/11/2016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37553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80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45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243133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41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08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68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60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121001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A854C-7375-4882-AE43-94378E4D09B7}" type="datetimeFigureOut">
              <a:rPr lang="en-IE" smtClean="0"/>
              <a:t>21/11/2016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C62D7AB-F6ED-415E-90A4-C6E82D4C47B3}" type="slidenum">
              <a:rPr lang="en-IE" smtClean="0"/>
              <a:t>‹#›</a:t>
            </a:fld>
            <a:endParaRPr lang="en-I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12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DA854C-7375-4882-AE43-94378E4D09B7}" type="datetimeFigureOut">
              <a:rPr lang="en-IE" smtClean="0"/>
              <a:t>21/11/2016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250722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DA854C-7375-4882-AE43-94378E4D09B7}" type="datetimeFigureOut">
              <a:rPr lang="en-IE" smtClean="0"/>
              <a:t>21/11/2016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C62D7AB-F6ED-415E-90A4-C6E82D4C47B3}" type="slidenum">
              <a:rPr lang="en-IE" smtClean="0"/>
              <a:t>‹#›</a:t>
            </a:fld>
            <a:endParaRPr lang="en-I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51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DA854C-7375-4882-AE43-94378E4D09B7}" type="datetimeFigureOut">
              <a:rPr lang="en-IE" smtClean="0"/>
              <a:t>21/11/2016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C62D7AB-F6ED-415E-90A4-C6E82D4C47B3}" type="slidenum">
              <a:rPr lang="en-IE" smtClean="0"/>
              <a:t>‹#›</a:t>
            </a:fld>
            <a:endParaRPr lang="en-I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6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854C-7375-4882-AE43-94378E4D09B7}" type="datetimeFigureOut">
              <a:rPr lang="en-IE" smtClean="0"/>
              <a:t>21/11/2016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37093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854C-7375-4882-AE43-94378E4D09B7}" type="datetimeFigureOut">
              <a:rPr lang="en-IE" smtClean="0"/>
              <a:t>21/11/2016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56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A854C-7375-4882-AE43-94378E4D09B7}" type="datetimeFigureOut">
              <a:rPr lang="en-IE" smtClean="0"/>
              <a:t>21/11/2016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C62D7AB-F6ED-415E-90A4-C6E82D4C47B3}" type="slidenum">
              <a:rPr lang="en-IE" smtClean="0"/>
              <a:t>‹#›</a:t>
            </a:fld>
            <a:endParaRPr lang="en-IE"/>
          </a:p>
        </p:txBody>
      </p:sp>
    </p:spTree>
    <p:extLst>
      <p:ext uri="{BB962C8B-B14F-4D97-AF65-F5344CB8AC3E}">
        <p14:creationId xmlns:p14="http://schemas.microsoft.com/office/powerpoint/2010/main" val="317675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DA854C-7375-4882-AE43-94378E4D09B7}" type="datetimeFigureOut">
              <a:rPr lang="en-IE" smtClean="0"/>
              <a:t>21/11/2016</a:t>
            </a:fld>
            <a:endParaRPr lang="en-I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62D7AB-F6ED-415E-90A4-C6E82D4C47B3}" type="slidenum">
              <a:rPr lang="en-IE" smtClean="0"/>
              <a:t>‹#›</a:t>
            </a:fld>
            <a:endParaRPr lang="en-IE"/>
          </a:p>
        </p:txBody>
      </p:sp>
    </p:spTree>
    <p:extLst>
      <p:ext uri="{BB962C8B-B14F-4D97-AF65-F5344CB8AC3E}">
        <p14:creationId xmlns:p14="http://schemas.microsoft.com/office/powerpoint/2010/main" val="79020363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19" y="1122363"/>
            <a:ext cx="9878290" cy="2387600"/>
          </a:xfrm>
        </p:spPr>
        <p:txBody>
          <a:bodyPr>
            <a:normAutofit/>
          </a:bodyPr>
          <a:lstStyle/>
          <a:p>
            <a:r>
              <a:rPr lang="en-IE" sz="3600" dirty="0" smtClean="0"/>
              <a:t>Land Use Planning &amp; Transportation </a:t>
            </a:r>
            <a:br>
              <a:rPr lang="en-IE" sz="3600" dirty="0" smtClean="0"/>
            </a:br>
            <a:r>
              <a:rPr lang="en-IE" sz="3600" dirty="0" smtClean="0"/>
              <a:t>SPC</a:t>
            </a:r>
            <a:br>
              <a:rPr lang="en-IE" sz="3600" dirty="0" smtClean="0"/>
            </a:br>
            <a:endParaRPr lang="en-IE" sz="2800" dirty="0"/>
          </a:p>
        </p:txBody>
      </p:sp>
      <p:sp>
        <p:nvSpPr>
          <p:cNvPr id="3" name="Subtitle 2"/>
          <p:cNvSpPr>
            <a:spLocks noGrp="1"/>
          </p:cNvSpPr>
          <p:nvPr>
            <p:ph type="subTitle" idx="1"/>
          </p:nvPr>
        </p:nvSpPr>
        <p:spPr>
          <a:xfrm>
            <a:off x="1708373" y="3660653"/>
            <a:ext cx="8408643" cy="1655762"/>
          </a:xfrm>
        </p:spPr>
        <p:txBody>
          <a:bodyPr>
            <a:normAutofit fontScale="92500" lnSpcReduction="20000"/>
          </a:bodyPr>
          <a:lstStyle/>
          <a:p>
            <a:pPr lvl="1"/>
            <a:r>
              <a:rPr lang="en-IE" sz="3900" dirty="0" smtClean="0"/>
              <a:t>Policy on Naming of Infrastructure, provision of Memorials &amp; Plaques</a:t>
            </a:r>
          </a:p>
          <a:p>
            <a:r>
              <a:rPr lang="en-IE" sz="4000" dirty="0" smtClean="0"/>
              <a:t>22</a:t>
            </a:r>
            <a:r>
              <a:rPr lang="en-IE" sz="4000" baseline="30000" dirty="0" smtClean="0"/>
              <a:t>nd</a:t>
            </a:r>
            <a:r>
              <a:rPr lang="en-IE" sz="4000" dirty="0" smtClean="0"/>
              <a:t> November 2016</a:t>
            </a:r>
            <a:endParaRPr lang="en-IE" sz="4000" dirty="0"/>
          </a:p>
        </p:txBody>
      </p:sp>
    </p:spTree>
    <p:extLst>
      <p:ext uri="{BB962C8B-B14F-4D97-AF65-F5344CB8AC3E}">
        <p14:creationId xmlns:p14="http://schemas.microsoft.com/office/powerpoint/2010/main" val="220288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Key points</a:t>
            </a:r>
            <a:endParaRPr lang="en-IE" dirty="0"/>
          </a:p>
        </p:txBody>
      </p:sp>
      <p:sp>
        <p:nvSpPr>
          <p:cNvPr id="3" name="Content Placeholder 2"/>
          <p:cNvSpPr>
            <a:spLocks noGrp="1"/>
          </p:cNvSpPr>
          <p:nvPr>
            <p:ph idx="1"/>
          </p:nvPr>
        </p:nvSpPr>
        <p:spPr>
          <a:xfrm>
            <a:off x="1069848" y="2445025"/>
            <a:ext cx="10058400" cy="3916017"/>
          </a:xfrm>
        </p:spPr>
        <p:txBody>
          <a:bodyPr>
            <a:normAutofit/>
          </a:bodyPr>
          <a:lstStyle/>
          <a:p>
            <a:pPr lvl="0"/>
            <a:r>
              <a:rPr lang="en-IE" dirty="0"/>
              <a:t>For </a:t>
            </a:r>
            <a:r>
              <a:rPr lang="en-IE" dirty="0" smtClean="0"/>
              <a:t>public </a:t>
            </a:r>
            <a:r>
              <a:rPr lang="en-IE" dirty="0"/>
              <a:t>infrastructure, buildings or facilities, the individual to be </a:t>
            </a:r>
            <a:r>
              <a:rPr lang="en-IE" dirty="0" smtClean="0"/>
              <a:t>commemorated </a:t>
            </a:r>
            <a:r>
              <a:rPr lang="en-IE" dirty="0"/>
              <a:t>must have been born or lived in South Dublin or have made important social, cultural or economic contributions that have had a lasting impact  in the County of South Dublin.</a:t>
            </a:r>
          </a:p>
          <a:p>
            <a:pPr lvl="0"/>
            <a:r>
              <a:rPr lang="en-IE" dirty="0"/>
              <a:t>For </a:t>
            </a:r>
            <a:r>
              <a:rPr lang="en-IE" dirty="0" smtClean="0"/>
              <a:t>monuments </a:t>
            </a:r>
            <a:r>
              <a:rPr lang="en-IE" dirty="0"/>
              <a:t>or plaques the individual to be commemorated must have been born or lived in South Dublin or have made important social, cultural or economic contributions to society in South Dublin.</a:t>
            </a:r>
          </a:p>
          <a:p>
            <a:pPr lvl="0"/>
            <a:r>
              <a:rPr lang="en-IE" dirty="0"/>
              <a:t>Any proposals to commemorate living persons will not be considered. Nominees will have to have died at least </a:t>
            </a:r>
            <a:r>
              <a:rPr lang="en-IE" b="1" dirty="0"/>
              <a:t>50</a:t>
            </a:r>
            <a:r>
              <a:rPr lang="en-IE" dirty="0"/>
              <a:t> years </a:t>
            </a:r>
            <a:r>
              <a:rPr lang="en-IE" dirty="0" smtClean="0"/>
              <a:t>previously.</a:t>
            </a:r>
            <a:endParaRPr lang="en-IE" dirty="0"/>
          </a:p>
        </p:txBody>
      </p:sp>
    </p:spTree>
    <p:extLst>
      <p:ext uri="{BB962C8B-B14F-4D97-AF65-F5344CB8AC3E}">
        <p14:creationId xmlns:p14="http://schemas.microsoft.com/office/powerpoint/2010/main" val="190091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process</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Proposals may be submitted by elected members /community groups/ members of the public</a:t>
            </a:r>
            <a:endParaRPr lang="en-IE" dirty="0"/>
          </a:p>
          <a:p>
            <a:r>
              <a:rPr lang="en-IE" dirty="0" smtClean="0"/>
              <a:t>Validation of proposals will be by relevant Director of Services</a:t>
            </a:r>
          </a:p>
          <a:p>
            <a:r>
              <a:rPr lang="en-IE" dirty="0" smtClean="0"/>
              <a:t>Referral to Infrastructure Naming Committee</a:t>
            </a:r>
          </a:p>
          <a:p>
            <a:pPr lvl="1"/>
            <a:r>
              <a:rPr lang="en-IE" dirty="0"/>
              <a:t>Determination that it is in the public interest</a:t>
            </a:r>
          </a:p>
          <a:p>
            <a:pPr lvl="1"/>
            <a:r>
              <a:rPr lang="en-IE" dirty="0" smtClean="0"/>
              <a:t>Review proposals/requests quarterly</a:t>
            </a:r>
          </a:p>
          <a:p>
            <a:pPr lvl="1"/>
            <a:r>
              <a:rPr lang="en-IE" dirty="0" smtClean="0"/>
              <a:t>Decide as necessary to grant request/ initiate consultation process to determine name </a:t>
            </a:r>
          </a:p>
          <a:p>
            <a:r>
              <a:rPr lang="en-IE" dirty="0" smtClean="0"/>
              <a:t>Consideration of Public vote [for significant infrastructure] /nominations</a:t>
            </a:r>
          </a:p>
          <a:p>
            <a:pPr lvl="1"/>
            <a:r>
              <a:rPr lang="en-IE" dirty="0" smtClean="0"/>
              <a:t>Voting system to be used.</a:t>
            </a:r>
          </a:p>
          <a:p>
            <a:endParaRPr lang="en-IE" dirty="0"/>
          </a:p>
        </p:txBody>
      </p:sp>
    </p:spTree>
    <p:extLst>
      <p:ext uri="{BB962C8B-B14F-4D97-AF65-F5344CB8AC3E}">
        <p14:creationId xmlns:p14="http://schemas.microsoft.com/office/powerpoint/2010/main" val="294314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54258"/>
            <a:ext cx="10058400" cy="1609344"/>
          </a:xfrm>
        </p:spPr>
        <p:txBody>
          <a:bodyPr>
            <a:normAutofit fontScale="90000"/>
          </a:bodyPr>
          <a:lstStyle/>
          <a:p>
            <a:r>
              <a:rPr lang="en-IE" dirty="0" smtClean="0"/>
              <a:t>What will be considered for naming?</a:t>
            </a:r>
            <a:br>
              <a:rPr lang="en-IE" dirty="0" smtClean="0"/>
            </a:br>
            <a:r>
              <a:rPr lang="en-IE" dirty="0"/>
              <a:t/>
            </a:r>
            <a:br>
              <a:rPr lang="en-IE" dirty="0"/>
            </a:br>
            <a:endParaRPr lang="en-IE" dirty="0"/>
          </a:p>
        </p:txBody>
      </p:sp>
      <p:sp>
        <p:nvSpPr>
          <p:cNvPr id="3" name="Content Placeholder 2"/>
          <p:cNvSpPr>
            <a:spLocks noGrp="1"/>
          </p:cNvSpPr>
          <p:nvPr>
            <p:ph idx="1"/>
          </p:nvPr>
        </p:nvSpPr>
        <p:spPr>
          <a:xfrm>
            <a:off x="1430215" y="2332892"/>
            <a:ext cx="10074397" cy="3833446"/>
          </a:xfrm>
        </p:spPr>
        <p:txBody>
          <a:bodyPr>
            <a:normAutofit fontScale="85000" lnSpcReduction="20000"/>
          </a:bodyPr>
          <a:lstStyle/>
          <a:p>
            <a:pPr marL="0" indent="0">
              <a:buNone/>
            </a:pPr>
            <a:endParaRPr lang="en-IE" sz="2200" b="1" dirty="0" smtClean="0"/>
          </a:p>
          <a:p>
            <a:pPr marL="0" indent="0">
              <a:buNone/>
            </a:pPr>
            <a:r>
              <a:rPr lang="en-IE" sz="2200" b="1" dirty="0" smtClean="0"/>
              <a:t>Infrastructure Assets </a:t>
            </a:r>
            <a:r>
              <a:rPr lang="en-IE" dirty="0" smtClean="0"/>
              <a:t>:- </a:t>
            </a:r>
          </a:p>
          <a:p>
            <a:pPr marL="0" indent="0">
              <a:buNone/>
            </a:pPr>
            <a:r>
              <a:rPr lang="en-IE" dirty="0" smtClean="0"/>
              <a:t>Roads New /Existing</a:t>
            </a:r>
            <a:br>
              <a:rPr lang="en-IE" dirty="0" smtClean="0"/>
            </a:br>
            <a:r>
              <a:rPr lang="en-IE" dirty="0" smtClean="0"/>
              <a:t>Bridges &amp; Footbridges New/Existing</a:t>
            </a:r>
            <a:br>
              <a:rPr lang="en-IE" dirty="0" smtClean="0"/>
            </a:br>
            <a:r>
              <a:rPr lang="en-IE" dirty="0" smtClean="0"/>
              <a:t>Cycle ways /Greenways</a:t>
            </a:r>
          </a:p>
          <a:p>
            <a:pPr marL="0" indent="0">
              <a:buNone/>
            </a:pPr>
            <a:r>
              <a:rPr lang="en-IE" dirty="0" smtClean="0"/>
              <a:t>Car parks</a:t>
            </a:r>
          </a:p>
          <a:p>
            <a:pPr marL="0" indent="0">
              <a:buNone/>
            </a:pPr>
            <a:r>
              <a:rPr lang="en-IE" sz="2200" b="1" dirty="0" smtClean="0"/>
              <a:t>Community Assets :- </a:t>
            </a:r>
          </a:p>
          <a:p>
            <a:pPr marL="0" indent="0">
              <a:buNone/>
            </a:pPr>
            <a:r>
              <a:rPr lang="en-IE" dirty="0" smtClean="0"/>
              <a:t>Parks New/Existing</a:t>
            </a:r>
            <a:br>
              <a:rPr lang="en-IE" dirty="0" smtClean="0"/>
            </a:br>
            <a:r>
              <a:rPr lang="en-IE" dirty="0" smtClean="0"/>
              <a:t>Playgrounds</a:t>
            </a:r>
            <a:endParaRPr lang="en-IE" dirty="0"/>
          </a:p>
          <a:p>
            <a:pPr marL="0" indent="0">
              <a:buNone/>
            </a:pPr>
            <a:r>
              <a:rPr lang="en-IE" dirty="0" smtClean="0"/>
              <a:t>Art Installations </a:t>
            </a:r>
          </a:p>
          <a:p>
            <a:pPr marL="0" indent="0">
              <a:buNone/>
            </a:pPr>
            <a:r>
              <a:rPr lang="en-IE" dirty="0" smtClean="0"/>
              <a:t>Monuments </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239663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Aims of the policy </a:t>
            </a:r>
            <a:endParaRPr lang="en-IE" dirty="0"/>
          </a:p>
        </p:txBody>
      </p:sp>
      <p:sp>
        <p:nvSpPr>
          <p:cNvPr id="3" name="Content Placeholder 2"/>
          <p:cNvSpPr>
            <a:spLocks noGrp="1"/>
          </p:cNvSpPr>
          <p:nvPr>
            <p:ph idx="1"/>
          </p:nvPr>
        </p:nvSpPr>
        <p:spPr/>
        <p:txBody>
          <a:bodyPr>
            <a:normAutofit fontScale="77500" lnSpcReduction="20000"/>
          </a:bodyPr>
          <a:lstStyle/>
          <a:p>
            <a:pPr lvl="0"/>
            <a:r>
              <a:rPr lang="en-IE" dirty="0"/>
              <a:t>Establish an agreed process across all Departments for the naming of public infrastructure within the jurisdiction of South Dublin County Council;</a:t>
            </a:r>
          </a:p>
          <a:p>
            <a:pPr lvl="0"/>
            <a:r>
              <a:rPr lang="en-IE" dirty="0"/>
              <a:t>Provide clear direction on the policy and procedures for the consideration of proposals from individuals and interest groups for the remembrance of key people or events in the history or development of South Dublin;</a:t>
            </a:r>
          </a:p>
          <a:p>
            <a:pPr lvl="0"/>
            <a:r>
              <a:rPr lang="en-IE" dirty="0"/>
              <a:t>Establish the extent of an appropriate range options for consideration including categories of names, heritage and landscape references etc. </a:t>
            </a:r>
          </a:p>
          <a:p>
            <a:pPr lvl="0"/>
            <a:r>
              <a:rPr lang="en-IE" dirty="0"/>
              <a:t>Ensure that the plaques and memorials erected in public places and on buildings or structures are to a consistent standard and advance the tourism objectives of the County Tourism Strategy</a:t>
            </a:r>
          </a:p>
          <a:p>
            <a:pPr lvl="0"/>
            <a:r>
              <a:rPr lang="en-IE" dirty="0"/>
              <a:t>Protect the amenity and enjoyment of public spaces and areas by controlling the number of memorials and plaques within these public places.</a:t>
            </a:r>
          </a:p>
          <a:p>
            <a:endParaRPr lang="en-IE" dirty="0"/>
          </a:p>
        </p:txBody>
      </p:sp>
    </p:spTree>
    <p:extLst>
      <p:ext uri="{BB962C8B-B14F-4D97-AF65-F5344CB8AC3E}">
        <p14:creationId xmlns:p14="http://schemas.microsoft.com/office/powerpoint/2010/main" val="386891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Next steps</a:t>
            </a:r>
            <a:endParaRPr lang="en-IE" dirty="0"/>
          </a:p>
        </p:txBody>
      </p:sp>
      <p:sp>
        <p:nvSpPr>
          <p:cNvPr id="3" name="Content Placeholder 2"/>
          <p:cNvSpPr>
            <a:spLocks noGrp="1"/>
          </p:cNvSpPr>
          <p:nvPr>
            <p:ph idx="1"/>
          </p:nvPr>
        </p:nvSpPr>
        <p:spPr/>
        <p:txBody>
          <a:bodyPr/>
          <a:lstStyle/>
          <a:p>
            <a:r>
              <a:rPr lang="en-IE" dirty="0" smtClean="0"/>
              <a:t>Bring to other relevant SPCs</a:t>
            </a:r>
          </a:p>
          <a:p>
            <a:r>
              <a:rPr lang="en-IE" dirty="0" smtClean="0"/>
              <a:t>Finalise processes /engage with Mayors office</a:t>
            </a:r>
          </a:p>
          <a:p>
            <a:r>
              <a:rPr lang="en-IE" dirty="0" smtClean="0"/>
              <a:t>Develop relevant </a:t>
            </a:r>
            <a:r>
              <a:rPr lang="en-IE" smtClean="0"/>
              <a:t>guidelines </a:t>
            </a:r>
            <a:endParaRPr lang="en-IE" dirty="0" smtClean="0"/>
          </a:p>
          <a:p>
            <a:r>
              <a:rPr lang="en-IE" dirty="0" smtClean="0"/>
              <a:t>Recommend Policy to full Council.</a:t>
            </a:r>
          </a:p>
          <a:p>
            <a:endParaRPr lang="en-IE" dirty="0"/>
          </a:p>
        </p:txBody>
      </p:sp>
    </p:spTree>
    <p:extLst>
      <p:ext uri="{BB962C8B-B14F-4D97-AF65-F5344CB8AC3E}">
        <p14:creationId xmlns:p14="http://schemas.microsoft.com/office/powerpoint/2010/main" val="717748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27129</TotalTime>
  <Words>368</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Land Use Planning &amp; Transportation  SPC </vt:lpstr>
      <vt:lpstr>Key points</vt:lpstr>
      <vt:lpstr>The process</vt:lpstr>
      <vt:lpstr>What will be considered for naming?  </vt:lpstr>
      <vt:lpstr>Aims of the policy </vt:lpstr>
      <vt:lpstr>Next steps</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Naming of Infrastructure</dc:title>
  <dc:creator>Laura Leonard</dc:creator>
  <cp:lastModifiedBy>Barbara Reilly</cp:lastModifiedBy>
  <cp:revision>39</cp:revision>
  <cp:lastPrinted>2016-11-21T16:26:35Z</cp:lastPrinted>
  <dcterms:created xsi:type="dcterms:W3CDTF">2016-01-27T15:58:43Z</dcterms:created>
  <dcterms:modified xsi:type="dcterms:W3CDTF">2016-11-21T16:27:28Z</dcterms:modified>
</cp:coreProperties>
</file>