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4"/>
  </p:notesMasterIdLst>
  <p:handoutMasterIdLst>
    <p:handoutMasterId r:id="rId25"/>
  </p:handoutMasterIdLst>
  <p:sldIdLst>
    <p:sldId id="256" r:id="rId4"/>
    <p:sldId id="257" r:id="rId5"/>
    <p:sldId id="289" r:id="rId6"/>
    <p:sldId id="259" r:id="rId7"/>
    <p:sldId id="260" r:id="rId8"/>
    <p:sldId id="261" r:id="rId9"/>
    <p:sldId id="262" r:id="rId10"/>
    <p:sldId id="263" r:id="rId11"/>
    <p:sldId id="284" r:id="rId12"/>
    <p:sldId id="290" r:id="rId13"/>
    <p:sldId id="266" r:id="rId14"/>
    <p:sldId id="291" r:id="rId15"/>
    <p:sldId id="292" r:id="rId16"/>
    <p:sldId id="293" r:id="rId17"/>
    <p:sldId id="294" r:id="rId18"/>
    <p:sldId id="295" r:id="rId19"/>
    <p:sldId id="272" r:id="rId20"/>
    <p:sldId id="273" r:id="rId21"/>
    <p:sldId id="274" r:id="rId22"/>
    <p:sldId id="275" r:id="rId23"/>
  </p:sldIdLst>
  <p:sldSz cx="9144000" cy="6858000" type="screen4x3"/>
  <p:notesSz cx="6804025"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6" y="16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Header Placeholder 1"/>
          <p:cNvSpPr txBox="1">
            <a:spLocks noGrp="1"/>
          </p:cNvSpPr>
          <p:nvPr>
            <p:ph type="hdr" sz="quarter"/>
          </p:nvPr>
        </p:nvSpPr>
        <p:spPr>
          <a:xfrm>
            <a:off x="0" y="0"/>
            <a:ext cx="2952359" cy="496440"/>
          </a:xfrm>
          <a:prstGeom prst="rect">
            <a:avLst/>
          </a:prstGeom>
          <a:noFill/>
          <a:ln>
            <a:noFill/>
          </a:ln>
        </p:spPr>
        <p:txBody>
          <a:bodyPr vert="horz" wrap="none" lIns="90000" tIns="45000" rIns="90000" bIns="45000"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en-IE" sz="1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3" name="Date Placeholder 2"/>
          <p:cNvSpPr txBox="1">
            <a:spLocks noGrp="1"/>
          </p:cNvSpPr>
          <p:nvPr>
            <p:ph type="dt" sz="quarter" idx="1"/>
          </p:nvPr>
        </p:nvSpPr>
        <p:spPr>
          <a:xfrm>
            <a:off x="3851279" y="0"/>
            <a:ext cx="2952359" cy="496440"/>
          </a:xfrm>
          <a:prstGeom prst="rect">
            <a:avLst/>
          </a:prstGeom>
          <a:noFill/>
          <a:ln>
            <a:noFill/>
          </a:ln>
        </p:spPr>
        <p:txBody>
          <a:bodyPr vert="horz" wrap="none" lIns="90000" tIns="45000" rIns="90000" bIns="45000" anchorCtr="0" compatLnSpc="1">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en-IE" sz="1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4" name="Footer Placeholder 3"/>
          <p:cNvSpPr txBox="1">
            <a:spLocks noGrp="1"/>
          </p:cNvSpPr>
          <p:nvPr>
            <p:ph type="ftr" sz="quarter" idx="2"/>
          </p:nvPr>
        </p:nvSpPr>
        <p:spPr>
          <a:xfrm>
            <a:off x="0" y="9442800"/>
            <a:ext cx="2952359" cy="496440"/>
          </a:xfrm>
          <a:prstGeom prst="rect">
            <a:avLst/>
          </a:prstGeom>
          <a:noFill/>
          <a:ln>
            <a:noFill/>
          </a:ln>
        </p:spPr>
        <p:txBody>
          <a:bodyPr vert="horz" wrap="none" lIns="90000" tIns="45000" rIns="90000" bIns="45000" anchor="b"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endParaRPr lang="en-IE" sz="1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5" name="Slide Number Placeholder 4"/>
          <p:cNvSpPr txBox="1">
            <a:spLocks noGrp="1"/>
          </p:cNvSpPr>
          <p:nvPr>
            <p:ph type="sldNum" sz="quarter" idx="3"/>
          </p:nvPr>
        </p:nvSpPr>
        <p:spPr>
          <a:xfrm>
            <a:off x="3851279" y="9442800"/>
            <a:ext cx="2952359" cy="496440"/>
          </a:xfrm>
          <a:prstGeom prst="rect">
            <a:avLst/>
          </a:prstGeom>
          <a:noFill/>
          <a:ln>
            <a:noFill/>
          </a:ln>
        </p:spPr>
        <p:txBody>
          <a:bodyPr vert="horz" wrap="none" lIns="90000" tIns="45000" rIns="90000" bIns="45000" anchor="b" anchorCtr="0" compatLnSpc="1">
            <a:noAutofit/>
          </a:bodyPr>
          <a:lstStyle/>
          <a:p>
            <a: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sz="1400"/>
            </a:pPr>
            <a:fld id="{FC41A7D8-B028-4037-BA3B-4DB2723C9042}" type="slidenum">
              <a:t>‹#›</a:t>
            </a:fld>
            <a:endParaRPr lang="en-IE" sz="1400" b="0" i="0" u="none" strike="noStrike" cap="none" baseline="0">
              <a:ln>
                <a:noFill/>
              </a:ln>
              <a:solidFill>
                <a:srgbClr val="FFFF00"/>
              </a:solidFill>
              <a:latin typeface="Times New Roman" pitchFamily="18"/>
              <a:ea typeface="Microsoft YaHei" pitchFamily="34"/>
              <a:cs typeface="Microsoft YaHei" pitchFamily="34"/>
            </a:endParaRPr>
          </a:p>
        </p:txBody>
      </p:sp>
    </p:spTree>
    <p:extLst>
      <p:ext uri="{BB962C8B-B14F-4D97-AF65-F5344CB8AC3E}">
        <p14:creationId xmlns:p14="http://schemas.microsoft.com/office/powerpoint/2010/main" val="16048032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tangle 1"/>
          <p:cNvSpPr>
            <a:spLocks noMove="1" noResize="1"/>
          </p:cNvSpPr>
          <p:nvPr/>
        </p:nvSpPr>
        <p:spPr>
          <a:xfrm>
            <a:off x="0" y="0"/>
            <a:ext cx="6803999" cy="9939600"/>
          </a:xfrm>
          <a:prstGeom prst="rect">
            <a:avLst/>
          </a:prstGeom>
          <a:solidFill>
            <a:srgbClr val="FFFFFF"/>
          </a:solidFill>
          <a:ln cap="sq">
            <a:noFill/>
            <a:prstDash val="solid"/>
          </a:ln>
        </p:spPr>
        <p:txBody>
          <a:bodyPr vert="horz" wrap="none" lIns="90000" tIns="45000" rIns="90000" bIns="45000" anchor="ctr" anchorCtr="1"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3" name="Freeform 2"/>
          <p:cNvSpPr/>
          <p:nvPr/>
        </p:nvSpPr>
        <p:spPr>
          <a:xfrm>
            <a:off x="0" y="0"/>
            <a:ext cx="6803999" cy="993924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4" name="Freeform 3"/>
          <p:cNvSpPr/>
          <p:nvPr/>
        </p:nvSpPr>
        <p:spPr>
          <a:xfrm>
            <a:off x="0" y="0"/>
            <a:ext cx="6803999" cy="993924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5" name="Freeform 4"/>
          <p:cNvSpPr/>
          <p:nvPr/>
        </p:nvSpPr>
        <p:spPr>
          <a:xfrm>
            <a:off x="0" y="0"/>
            <a:ext cx="6803999" cy="993924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6" name="Freeform 5"/>
          <p:cNvSpPr/>
          <p:nvPr/>
        </p:nvSpPr>
        <p:spPr>
          <a:xfrm>
            <a:off x="0" y="0"/>
            <a:ext cx="6803999" cy="993924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7" name="Freeform 6"/>
          <p:cNvSpPr/>
          <p:nvPr/>
        </p:nvSpPr>
        <p:spPr>
          <a:xfrm>
            <a:off x="0" y="0"/>
            <a:ext cx="6803999" cy="993924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8" name="Freeform 7"/>
          <p:cNvSpPr/>
          <p:nvPr/>
        </p:nvSpPr>
        <p:spPr>
          <a:xfrm>
            <a:off x="0" y="0"/>
            <a:ext cx="6803999" cy="993924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9" name="Freeform 8"/>
          <p:cNvSpPr/>
          <p:nvPr/>
        </p:nvSpPr>
        <p:spPr>
          <a:xfrm>
            <a:off x="0" y="0"/>
            <a:ext cx="6803999" cy="993924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10" name="Freeform 9"/>
          <p:cNvSpPr/>
          <p:nvPr/>
        </p:nvSpPr>
        <p:spPr>
          <a:xfrm>
            <a:off x="0" y="0"/>
            <a:ext cx="6805440" cy="9939240"/>
          </a:xfrm>
          <a:custGeom>
            <a:avLst>
              <a:gd name="f0" fmla="val 5"/>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FFFFFF"/>
          </a:solid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11" name="Header Placeholder 10"/>
          <p:cNvSpPr txBox="1">
            <a:spLocks noGrp="1"/>
          </p:cNvSpPr>
          <p:nvPr>
            <p:ph type="hdr" sz="quarter"/>
          </p:nvPr>
        </p:nvSpPr>
        <p:spPr>
          <a:xfrm>
            <a:off x="0" y="-360"/>
            <a:ext cx="2938320" cy="484200"/>
          </a:xfrm>
          <a:prstGeom prst="rect">
            <a:avLst/>
          </a:prstGeom>
          <a:noFill/>
          <a:ln>
            <a:noFill/>
          </a:ln>
        </p:spPr>
        <p:txBody>
          <a:bodyPr vert="horz" wrap="square" lIns="90720" tIns="47160" rIns="90720" bIns="47160" anchor="t" anchorCtr="0" compatLnSpc="1">
            <a:noAutofit/>
          </a:bodyPr>
          <a:lstStyle>
            <a:lvl1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1200" b="0" i="0" u="none" strike="noStrike" cap="none" baseline="0">
                <a:ln>
                  <a:noFill/>
                </a:ln>
                <a:solidFill>
                  <a:srgbClr val="000000"/>
                </a:solidFill>
                <a:latin typeface="Times New Roman" pitchFamily="18"/>
                <a:ea typeface="Segoe UI" pitchFamily="34"/>
                <a:cs typeface="Segoe UI" pitchFamily="34"/>
              </a:defRPr>
            </a:lvl1pPr>
          </a:lstStyle>
          <a:p>
            <a:pPr lvl="0"/>
            <a:endParaRPr lang="en-GB"/>
          </a:p>
        </p:txBody>
      </p:sp>
      <p:sp>
        <p:nvSpPr>
          <p:cNvPr id="12" name="Date Placeholder 11"/>
          <p:cNvSpPr txBox="1">
            <a:spLocks noGrp="1"/>
          </p:cNvSpPr>
          <p:nvPr>
            <p:ph type="dt" idx="1"/>
          </p:nvPr>
        </p:nvSpPr>
        <p:spPr>
          <a:xfrm>
            <a:off x="3855599" y="-360"/>
            <a:ext cx="2938680" cy="484200"/>
          </a:xfrm>
          <a:prstGeom prst="rect">
            <a:avLst/>
          </a:prstGeom>
          <a:noFill/>
          <a:ln>
            <a:noFill/>
          </a:ln>
        </p:spPr>
        <p:txBody>
          <a:bodyPr vert="horz" wrap="square" lIns="90720" tIns="47160" rIns="90720" bIns="47160" anchor="t" anchorCtr="0" compatLnSpc="1">
            <a:noAutofit/>
          </a:bodyPr>
          <a:lstStyle>
            <a:lvl1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1200" b="0" i="0" u="none" strike="noStrike" cap="none" baseline="0">
                <a:ln>
                  <a:noFill/>
                </a:ln>
                <a:solidFill>
                  <a:srgbClr val="000000"/>
                </a:solidFill>
                <a:latin typeface="Times New Roman" pitchFamily="18"/>
                <a:ea typeface="Segoe UI" pitchFamily="34"/>
                <a:cs typeface="Segoe UI" pitchFamily="34"/>
              </a:defRPr>
            </a:lvl1pPr>
          </a:lstStyle>
          <a:p>
            <a:pPr lvl="0"/>
            <a:endParaRPr lang="en-GB"/>
          </a:p>
        </p:txBody>
      </p:sp>
      <p:sp>
        <p:nvSpPr>
          <p:cNvPr id="13" name="Slide Image Placeholder 12"/>
          <p:cNvSpPr>
            <a:spLocks noGrp="1" noRot="1" noChangeAspect="1"/>
          </p:cNvSpPr>
          <p:nvPr>
            <p:ph type="sldImg" idx="2"/>
          </p:nvPr>
        </p:nvSpPr>
        <p:spPr>
          <a:xfrm>
            <a:off x="917640" y="744120"/>
            <a:ext cx="4959360" cy="3716280"/>
          </a:xfrm>
          <a:prstGeom prst="rect">
            <a:avLst/>
          </a:prstGeom>
          <a:noFill/>
          <a:ln>
            <a:noFill/>
            <a:prstDash val="solid"/>
          </a:ln>
        </p:spPr>
      </p:sp>
      <p:sp>
        <p:nvSpPr>
          <p:cNvPr id="14" name="Notes Placeholder 13"/>
          <p:cNvSpPr txBox="1">
            <a:spLocks noGrp="1"/>
          </p:cNvSpPr>
          <p:nvPr>
            <p:ph type="body" sz="quarter" idx="3"/>
          </p:nvPr>
        </p:nvSpPr>
        <p:spPr>
          <a:xfrm>
            <a:off x="906479" y="4721040"/>
            <a:ext cx="4981680" cy="4462200"/>
          </a:xfrm>
          <a:prstGeom prst="rect">
            <a:avLst/>
          </a:prstGeom>
          <a:noFill/>
          <a:ln>
            <a:noFill/>
          </a:ln>
        </p:spPr>
        <p:txBody>
          <a:bodyPr vert="horz" lIns="0" tIns="0" rIns="0" bIns="0" compatLnSpc="1"/>
          <a:lstStyle/>
          <a:p>
            <a:endParaRPr lang="en-IE"/>
          </a:p>
        </p:txBody>
      </p:sp>
      <p:sp>
        <p:nvSpPr>
          <p:cNvPr id="15" name="Footer Placeholder 14"/>
          <p:cNvSpPr txBox="1">
            <a:spLocks noGrp="1"/>
          </p:cNvSpPr>
          <p:nvPr>
            <p:ph type="ftr" sz="quarter" idx="4"/>
          </p:nvPr>
        </p:nvSpPr>
        <p:spPr>
          <a:xfrm>
            <a:off x="0" y="9443520"/>
            <a:ext cx="2938320" cy="484200"/>
          </a:xfrm>
          <a:prstGeom prst="rect">
            <a:avLst/>
          </a:prstGeom>
          <a:noFill/>
          <a:ln>
            <a:noFill/>
          </a:ln>
        </p:spPr>
        <p:txBody>
          <a:bodyPr vert="horz" wrap="square" lIns="90720" tIns="47160" rIns="90720" bIns="47160" anchor="b" anchorCtr="0" compatLnSpc="1">
            <a:noAutofit/>
          </a:bodyPr>
          <a:lstStyle>
            <a:lvl1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1200" b="0" i="0" u="none" strike="noStrike" cap="none" baseline="0">
                <a:ln>
                  <a:noFill/>
                </a:ln>
                <a:solidFill>
                  <a:srgbClr val="000000"/>
                </a:solidFill>
                <a:latin typeface="Times New Roman" pitchFamily="18"/>
                <a:ea typeface="Segoe UI" pitchFamily="34"/>
                <a:cs typeface="Segoe UI" pitchFamily="34"/>
              </a:defRPr>
            </a:lvl1pPr>
          </a:lstStyle>
          <a:p>
            <a:pPr lvl="0"/>
            <a:endParaRPr lang="en-GB"/>
          </a:p>
        </p:txBody>
      </p:sp>
      <p:sp>
        <p:nvSpPr>
          <p:cNvPr id="16" name="Slide Number Placeholder 15"/>
          <p:cNvSpPr txBox="1">
            <a:spLocks noGrp="1"/>
          </p:cNvSpPr>
          <p:nvPr>
            <p:ph type="sldNum" sz="quarter" idx="5"/>
          </p:nvPr>
        </p:nvSpPr>
        <p:spPr>
          <a:xfrm>
            <a:off x="3855599" y="9443520"/>
            <a:ext cx="2938680" cy="484200"/>
          </a:xfrm>
          <a:prstGeom prst="rect">
            <a:avLst/>
          </a:prstGeom>
          <a:noFill/>
          <a:ln>
            <a:noFill/>
          </a:ln>
        </p:spPr>
        <p:txBody>
          <a:bodyPr vert="horz" wrap="square" lIns="90720" tIns="47160" rIns="90720" bIns="47160" anchor="b" anchorCtr="0" compatLnSpc="1">
            <a:noAutofit/>
          </a:bodyPr>
          <a:lstStyle>
            <a:lvl1pPr marL="0" marR="0" lvl="0" indent="0" algn="r"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1200" b="0" i="0" u="none" strike="noStrike" cap="none" baseline="0">
                <a:ln>
                  <a:noFill/>
                </a:ln>
                <a:solidFill>
                  <a:srgbClr val="000000"/>
                </a:solidFill>
                <a:latin typeface="Times New Roman" pitchFamily="18"/>
                <a:ea typeface="Segoe UI" pitchFamily="34"/>
                <a:cs typeface="Segoe UI" pitchFamily="34"/>
              </a:defRPr>
            </a:lvl1pPr>
          </a:lstStyle>
          <a:p>
            <a:pPr lvl="0"/>
            <a:fld id="{79549867-A48A-4E4D-87D0-B9EBADF51329}" type="slidenum">
              <a:t>‹#›</a:t>
            </a:fld>
            <a:endParaRPr lang="en-GB"/>
          </a:p>
        </p:txBody>
      </p:sp>
    </p:spTree>
    <p:extLst>
      <p:ext uri="{BB962C8B-B14F-4D97-AF65-F5344CB8AC3E}">
        <p14:creationId xmlns:p14="http://schemas.microsoft.com/office/powerpoint/2010/main" val="2891190659"/>
      </p:ext>
    </p:extLst>
  </p:cSld>
  <p:clrMap bg1="lt1" tx1="dk1" bg2="lt2" tx2="dk2" accent1="accent1" accent2="accent2" accent3="accent3" accent4="accent4" accent5="accent5" accent6="accent6" hlink="hlink" folHlink="folHlink"/>
  <p:notesStyle>
    <a:lvl1pPr marL="0" marR="0" indent="0" algn="l" rtl="0" hangingPunct="0">
      <a:lnSpc>
        <a:spcPct val="100000"/>
      </a:lnSpc>
      <a:spcBef>
        <a:spcPts val="448"/>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IE" sz="1200" b="0" i="0" u="none" strike="noStrike" cap="none" baseline="0">
        <a:ln>
          <a:noFill/>
        </a:ln>
        <a:solidFill>
          <a:srgbClr val="000000"/>
        </a:solidFill>
        <a:highlight>
          <a:scrgbClr r="0" g="0" b="0">
            <a:alpha val="0"/>
          </a:scrgbClr>
        </a:highlight>
        <a:latin typeface="Times New Roman" pitchFamily="18"/>
        <a:ea typeface="Microsoft YaHei" pitchFamily="2"/>
        <a:cs typeface="Mangal"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DCC597DD-0301-48F6-BF73-060BB192F43A}" type="slidenum">
              <a:t>1</a:t>
            </a:fld>
            <a:endParaRPr lang="en-GB"/>
          </a:p>
        </p:txBody>
      </p:sp>
      <p:sp>
        <p:nvSpPr>
          <p:cNvPr id="2" name="Slide Image Placeholder 1"/>
          <p:cNvSpPr>
            <a:spLocks noGrp="1" noRot="1" noChangeAspect="1" noResize="1"/>
          </p:cNvSpPr>
          <p:nvPr>
            <p:ph type="sldImg"/>
          </p:nvPr>
        </p:nvSpPr>
        <p:spPr>
          <a:xfrm>
            <a:off x="917575" y="744538"/>
            <a:ext cx="4970463" cy="3727450"/>
          </a:xfrm>
          <a:solidFill>
            <a:srgbClr val="729FCF"/>
          </a:solidFill>
          <a:ln w="25400">
            <a:solidFill>
              <a:srgbClr val="3465A4"/>
            </a:solidFill>
            <a:prstDash val="solid"/>
          </a:ln>
        </p:spPr>
      </p:sp>
      <p:sp>
        <p:nvSpPr>
          <p:cNvPr id="3" name="Freeform 2"/>
          <p:cNvSpPr/>
          <p:nvPr/>
        </p:nvSpPr>
        <p:spPr>
          <a:xfrm>
            <a:off x="906479" y="4721400"/>
            <a:ext cx="4992840" cy="44733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Tree>
    <p:extLst>
      <p:ext uri="{BB962C8B-B14F-4D97-AF65-F5344CB8AC3E}">
        <p14:creationId xmlns:p14="http://schemas.microsoft.com/office/powerpoint/2010/main" val="3130378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4538"/>
            <a:ext cx="4956175" cy="3716337"/>
          </a:xfrm>
        </p:spPr>
      </p:sp>
      <p:sp>
        <p:nvSpPr>
          <p:cNvPr id="3" name="Notes Placeholder 2"/>
          <p:cNvSpPr>
            <a:spLocks noGrp="1"/>
          </p:cNvSpPr>
          <p:nvPr>
            <p:ph type="body" idx="1"/>
          </p:nvPr>
        </p:nvSpPr>
        <p:spPr/>
        <p:txBody>
          <a:bodyPr/>
          <a:lstStyle/>
          <a:p>
            <a:r>
              <a:rPr lang="en-IE" sz="1200" b="0" i="0" u="none" strike="noStrike" cap="none" baseline="0" dirty="0" smtClean="0">
                <a:ln>
                  <a:noFill/>
                </a:ln>
                <a:solidFill>
                  <a:srgbClr val="000000"/>
                </a:solidFill>
                <a:highlight>
                  <a:scrgbClr r="0" g="0" b="0">
                    <a:alpha val="0"/>
                  </a:scrgbClr>
                </a:highlight>
                <a:latin typeface="Times New Roman" pitchFamily="18"/>
                <a:ea typeface="Microsoft YaHei" pitchFamily="2"/>
                <a:cs typeface="Mangal" pitchFamily="2"/>
              </a:rPr>
              <a:t>Series of flood embankments and walls. These hard defences would protect to the 1% AEP flood event with an average and maximum height of 1.2m and 2.9m respectively and a total of 3.019km of wall and a total of 2.103km of embankment. The UoM09 Plan and Preliminary Options Report will have further details on the options considered and the assessment process both will be available on-line in due course.</a:t>
            </a:r>
            <a:endParaRPr lang="en-IE" dirty="0"/>
          </a:p>
        </p:txBody>
      </p:sp>
      <p:sp>
        <p:nvSpPr>
          <p:cNvPr id="4" name="Slide Number Placeholder 3"/>
          <p:cNvSpPr>
            <a:spLocks noGrp="1"/>
          </p:cNvSpPr>
          <p:nvPr>
            <p:ph type="sldNum" sz="quarter" idx="10"/>
          </p:nvPr>
        </p:nvSpPr>
        <p:spPr/>
        <p:txBody>
          <a:bodyPr/>
          <a:lstStyle/>
          <a:p>
            <a:pPr lvl="0"/>
            <a:fld id="{79549867-A48A-4E4D-87D0-B9EBADF51329}" type="slidenum">
              <a:rPr lang="en-IE" smtClean="0"/>
              <a:t>10</a:t>
            </a:fld>
            <a:endParaRPr lang="en-IE"/>
          </a:p>
        </p:txBody>
      </p:sp>
    </p:spTree>
    <p:extLst>
      <p:ext uri="{BB962C8B-B14F-4D97-AF65-F5344CB8AC3E}">
        <p14:creationId xmlns:p14="http://schemas.microsoft.com/office/powerpoint/2010/main" val="3222360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EAA89374-2425-4B3B-9D6D-9E5A3ABFD50B}" type="slidenum">
              <a:t>11</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38804575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89695" tIns="46627" rIns="89695" bIns="46627" anchor="b" anchorCtr="0" compatLnSpc="1">
            <a:noAutofit/>
          </a:bodyPr>
          <a:lstStyle/>
          <a:p>
            <a:pPr lvl="0"/>
            <a:fld id="{63C10334-FD8E-40A1-A831-567296152BF4}" type="slidenum">
              <a:t>12</a:t>
            </a:fld>
            <a:endParaRPr lang="en-GB"/>
          </a:p>
        </p:txBody>
      </p:sp>
      <p:sp>
        <p:nvSpPr>
          <p:cNvPr id="2" name="Slide Image Placeholder 1"/>
          <p:cNvSpPr>
            <a:spLocks noGrp="1" noRot="1" noChangeAspect="1" noResize="1"/>
          </p:cNvSpPr>
          <p:nvPr>
            <p:ph type="sldImg"/>
          </p:nvPr>
        </p:nvSpPr>
        <p:spPr>
          <a:xfrm>
            <a:off x="863600" y="739775"/>
            <a:ext cx="4945063" cy="3709988"/>
          </a:xfrm>
          <a:solidFill>
            <a:srgbClr val="729FCF"/>
          </a:solidFill>
          <a:ln w="25400">
            <a:solidFill>
              <a:srgbClr val="3465A4"/>
            </a:solidFill>
            <a:prstDash val="solid"/>
          </a:ln>
        </p:spPr>
      </p:sp>
      <p:sp>
        <p:nvSpPr>
          <p:cNvPr id="3" name="Freeform 2"/>
          <p:cNvSpPr/>
          <p:nvPr/>
        </p:nvSpPr>
        <p:spPr>
          <a:xfrm>
            <a:off x="888502" y="4695761"/>
            <a:ext cx="4895234" cy="44508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89695" tIns="46627" rIns="89695" bIns="46627" anchor="t" anchorCtr="0" compatLnSpc="1">
            <a:noAutofit/>
          </a:bodyPr>
          <a:lstStyle/>
          <a:p>
            <a:pPr>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r>
              <a:rPr lang="en-GB" sz="1200">
                <a:solidFill>
                  <a:srgbClr val="000000"/>
                </a:solidFill>
                <a:latin typeface="Times New Roman" pitchFamily="18"/>
                <a:ea typeface="Arial" pitchFamily="34"/>
                <a:cs typeface="Arial" pitchFamily="34"/>
              </a:rPr>
              <a:t>Thanks for opportunity</a:t>
            </a:r>
          </a:p>
          <a:p>
            <a:pPr>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r>
              <a:rPr lang="en-GB" sz="1200">
                <a:solidFill>
                  <a:srgbClr val="000000"/>
                </a:solidFill>
                <a:latin typeface="Times New Roman" pitchFamily="18"/>
                <a:ea typeface="Arial" pitchFamily="34"/>
                <a:cs typeface="Arial" pitchFamily="34"/>
              </a:rPr>
              <a:t>Presentation take about 15-20 minutes</a:t>
            </a:r>
          </a:p>
          <a:p>
            <a:pPr>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r>
              <a:rPr lang="en-GB" sz="1200">
                <a:solidFill>
                  <a:srgbClr val="000000"/>
                </a:solidFill>
                <a:latin typeface="Times New Roman" pitchFamily="18"/>
                <a:ea typeface="Arial" pitchFamily="34"/>
                <a:cs typeface="Arial" pitchFamily="34"/>
              </a:rPr>
              <a:t>Followed by Q&amp;A</a:t>
            </a:r>
          </a:p>
          <a:p>
            <a:pPr marL="0" lvl="1">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r>
              <a:rPr lang="en-GB" sz="1200">
                <a:solidFill>
                  <a:srgbClr val="000000"/>
                </a:solidFill>
                <a:latin typeface="Times New Roman" pitchFamily="18"/>
                <a:ea typeface="Arial" pitchFamily="34"/>
                <a:cs typeface="Arial" pitchFamily="34"/>
              </a:rPr>
              <a:t>Feel free to stop me at anytime</a:t>
            </a:r>
          </a:p>
          <a:p>
            <a:pPr>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r>
              <a:rPr lang="en-GB" sz="1200">
                <a:solidFill>
                  <a:srgbClr val="000000"/>
                </a:solidFill>
                <a:latin typeface="Times New Roman" pitchFamily="18"/>
                <a:ea typeface="Arial" pitchFamily="34"/>
                <a:cs typeface="Arial" pitchFamily="34"/>
              </a:rPr>
              <a:t>Handout of presentation available  </a:t>
            </a:r>
          </a:p>
        </p:txBody>
      </p:sp>
      <p:sp>
        <p:nvSpPr>
          <p:cNvPr id="4" name="Notes Placeholder 3"/>
          <p:cNvSpPr>
            <a:spLocks noGrp="1"/>
          </p:cNvSpPr>
          <p:nvPr>
            <p:ph type="body" idx="1"/>
          </p:nvPr>
        </p:nvSpPr>
        <p:spPr/>
        <p:txBody>
          <a:bodyPr/>
          <a:lstStyle/>
          <a:p>
            <a:r>
              <a:rPr lang="en-IE" dirty="0" smtClean="0"/>
              <a:t>Consultation</a:t>
            </a:r>
            <a:r>
              <a:rPr lang="en-IE" baseline="0" dirty="0" smtClean="0"/>
              <a:t> throughout the process with input from Fingal </a:t>
            </a:r>
            <a:r>
              <a:rPr lang="en-IE" baseline="0" dirty="0" err="1" smtClean="0"/>
              <a:t>Co.Co</a:t>
            </a:r>
            <a:r>
              <a:rPr lang="en-IE" baseline="0" dirty="0" smtClean="0"/>
              <a:t>. engineers at all stages. There’s already been consultation at the flood mapping and options stage where members of the public and the local authority could provide feedback and have their say on the work that’s being done.</a:t>
            </a:r>
            <a:endParaRPr lang="en-IE" dirty="0"/>
          </a:p>
        </p:txBody>
      </p:sp>
    </p:spTree>
    <p:extLst>
      <p:ext uri="{BB962C8B-B14F-4D97-AF65-F5344CB8AC3E}">
        <p14:creationId xmlns:p14="http://schemas.microsoft.com/office/powerpoint/2010/main" val="1853957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89695" tIns="46627" rIns="89695" bIns="46627" anchor="b" anchorCtr="0" compatLnSpc="1">
            <a:noAutofit/>
          </a:bodyPr>
          <a:lstStyle/>
          <a:p>
            <a:pPr lvl="0"/>
            <a:fld id="{2986CC77-DC89-4D7F-A846-B9E61C39EEA7}" type="slidenum">
              <a:t>13</a:t>
            </a:fld>
            <a:endParaRPr lang="en-GB"/>
          </a:p>
        </p:txBody>
      </p:sp>
      <p:sp>
        <p:nvSpPr>
          <p:cNvPr id="2" name="Slide Image Placeholder 1"/>
          <p:cNvSpPr>
            <a:spLocks noGrp="1" noRot="1" noChangeAspect="1" noResize="1"/>
          </p:cNvSpPr>
          <p:nvPr>
            <p:ph type="sldImg"/>
          </p:nvPr>
        </p:nvSpPr>
        <p:spPr>
          <a:xfrm>
            <a:off x="800100" y="739775"/>
            <a:ext cx="4935538" cy="3703638"/>
          </a:xfrm>
          <a:solidFill>
            <a:srgbClr val="729FCF"/>
          </a:solidFill>
          <a:ln w="25400">
            <a:solidFill>
              <a:srgbClr val="3465A4"/>
            </a:solidFill>
            <a:prstDash val="solid"/>
          </a:ln>
        </p:spPr>
      </p:sp>
      <p:sp>
        <p:nvSpPr>
          <p:cNvPr id="3" name="Freeform 2"/>
          <p:cNvSpPr/>
          <p:nvPr/>
        </p:nvSpPr>
        <p:spPr>
          <a:xfrm>
            <a:off x="871212" y="4689317"/>
            <a:ext cx="4794316" cy="44429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88983" tIns="46271" rIns="88983" bIns="46271" anchor="ctr" anchorCtr="0" compatLnSpc="1">
            <a:noAutofit/>
          </a:bodyPr>
          <a:lstStyle/>
          <a:p>
            <a:pP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endParaRPr lang="en-IE" sz="2400">
              <a:solidFill>
                <a:srgbClr val="FFFF00"/>
              </a:solidFill>
              <a:latin typeface="Times New Roman" pitchFamily="18"/>
              <a:ea typeface="Microsoft YaHei" pitchFamily="34"/>
              <a:cs typeface="Microsoft YaHei" pitchFamily="34"/>
            </a:endParaRPr>
          </a:p>
        </p:txBody>
      </p:sp>
    </p:spTree>
    <p:extLst>
      <p:ext uri="{BB962C8B-B14F-4D97-AF65-F5344CB8AC3E}">
        <p14:creationId xmlns:p14="http://schemas.microsoft.com/office/powerpoint/2010/main" val="4023572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89695" tIns="46627" rIns="89695" bIns="46627" anchor="b" anchorCtr="0" compatLnSpc="1">
            <a:noAutofit/>
          </a:bodyPr>
          <a:lstStyle/>
          <a:p>
            <a:pPr lvl="0"/>
            <a:fld id="{0A260495-207B-4E44-B4AE-666FCE546DDE}" type="slidenum">
              <a:t>14</a:t>
            </a:fld>
            <a:endParaRPr lang="en-GB"/>
          </a:p>
        </p:txBody>
      </p:sp>
      <p:sp>
        <p:nvSpPr>
          <p:cNvPr id="2" name="Slide Image Placeholder 1"/>
          <p:cNvSpPr>
            <a:spLocks noGrp="1" noRot="1" noChangeAspect="1" noResize="1"/>
          </p:cNvSpPr>
          <p:nvPr>
            <p:ph type="sldImg"/>
          </p:nvPr>
        </p:nvSpPr>
        <p:spPr>
          <a:xfrm>
            <a:off x="863600" y="739775"/>
            <a:ext cx="4945063" cy="3709988"/>
          </a:xfrm>
          <a:solidFill>
            <a:srgbClr val="729FCF"/>
          </a:solidFill>
          <a:ln w="25400">
            <a:solidFill>
              <a:srgbClr val="3465A4"/>
            </a:solidFill>
            <a:prstDash val="solid"/>
          </a:ln>
        </p:spPr>
      </p:sp>
      <p:sp>
        <p:nvSpPr>
          <p:cNvPr id="3" name="Freeform 2"/>
          <p:cNvSpPr/>
          <p:nvPr/>
        </p:nvSpPr>
        <p:spPr>
          <a:xfrm>
            <a:off x="888502" y="4695761"/>
            <a:ext cx="4895234" cy="44508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89695" tIns="46627" rIns="89695" bIns="46627" anchor="t" anchorCtr="0" compatLnSpc="1">
            <a:noAutofit/>
          </a:bodyPr>
          <a:lstStyle/>
          <a:p>
            <a:pPr>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r>
              <a:rPr lang="en-GB" sz="1200">
                <a:solidFill>
                  <a:srgbClr val="000000"/>
                </a:solidFill>
                <a:latin typeface="Times New Roman" pitchFamily="18"/>
                <a:ea typeface="Arial" pitchFamily="34"/>
                <a:cs typeface="Arial" pitchFamily="34"/>
              </a:rPr>
              <a:t>Thanks for opportunity</a:t>
            </a:r>
          </a:p>
          <a:p>
            <a:pPr>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r>
              <a:rPr lang="en-GB" sz="1200">
                <a:solidFill>
                  <a:srgbClr val="000000"/>
                </a:solidFill>
                <a:latin typeface="Times New Roman" pitchFamily="18"/>
                <a:ea typeface="Arial" pitchFamily="34"/>
                <a:cs typeface="Arial" pitchFamily="34"/>
              </a:rPr>
              <a:t>Presentation take about 15-20 minutes</a:t>
            </a:r>
          </a:p>
          <a:p>
            <a:pPr>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r>
              <a:rPr lang="en-GB" sz="1200">
                <a:solidFill>
                  <a:srgbClr val="000000"/>
                </a:solidFill>
                <a:latin typeface="Times New Roman" pitchFamily="18"/>
                <a:ea typeface="Arial" pitchFamily="34"/>
                <a:cs typeface="Arial" pitchFamily="34"/>
              </a:rPr>
              <a:t>Followed by Q&amp;A</a:t>
            </a:r>
          </a:p>
          <a:p>
            <a:pPr marL="0" lvl="1">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r>
              <a:rPr lang="en-GB" sz="1200">
                <a:solidFill>
                  <a:srgbClr val="000000"/>
                </a:solidFill>
                <a:latin typeface="Times New Roman" pitchFamily="18"/>
                <a:ea typeface="Arial" pitchFamily="34"/>
                <a:cs typeface="Arial" pitchFamily="34"/>
              </a:rPr>
              <a:t>Feel free to stop me at anytime</a:t>
            </a:r>
          </a:p>
          <a:p>
            <a:pPr>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pPr>
            <a:r>
              <a:rPr lang="en-GB" sz="1200">
                <a:solidFill>
                  <a:srgbClr val="000000"/>
                </a:solidFill>
                <a:latin typeface="Times New Roman" pitchFamily="18"/>
                <a:ea typeface="Arial" pitchFamily="34"/>
                <a:cs typeface="Arial" pitchFamily="34"/>
              </a:rPr>
              <a:t>Handout of presentation available  </a:t>
            </a:r>
          </a:p>
        </p:txBody>
      </p:sp>
      <p:sp>
        <p:nvSpPr>
          <p:cNvPr id="4" name="Notes Placeholder 3"/>
          <p:cNvSpPr>
            <a:spLocks noGrp="1"/>
          </p:cNvSpPr>
          <p:nvPr>
            <p:ph type="body" idx="1"/>
          </p:nvPr>
        </p:nvSpPr>
        <p:spPr/>
        <p:txBody>
          <a:bodyPr/>
          <a:lstStyle/>
          <a:p>
            <a:r>
              <a:rPr lang="en-IE" dirty="0" smtClean="0"/>
              <a:t>PCD’s will be held on the 1</a:t>
            </a:r>
            <a:r>
              <a:rPr lang="en-IE" baseline="30000" dirty="0" smtClean="0"/>
              <a:t>st</a:t>
            </a:r>
            <a:r>
              <a:rPr lang="en-IE" baseline="0" dirty="0" smtClean="0"/>
              <a:t> November</a:t>
            </a:r>
            <a:r>
              <a:rPr lang="en-IE" dirty="0" smtClean="0"/>
              <a:t> &amp; 2</a:t>
            </a:r>
            <a:r>
              <a:rPr lang="en-IE" baseline="30000" dirty="0" smtClean="0"/>
              <a:t>nd</a:t>
            </a:r>
            <a:r>
              <a:rPr lang="en-IE" dirty="0" smtClean="0"/>
              <a:t> November</a:t>
            </a:r>
            <a:r>
              <a:rPr lang="en-IE" baseline="0" dirty="0" smtClean="0"/>
              <a:t>.  OPW &amp; RPS staff will be in attendance to talk people through the plans and making a submission.</a:t>
            </a:r>
            <a:endParaRPr lang="en-IE" dirty="0"/>
          </a:p>
        </p:txBody>
      </p:sp>
    </p:spTree>
    <p:extLst>
      <p:ext uri="{BB962C8B-B14F-4D97-AF65-F5344CB8AC3E}">
        <p14:creationId xmlns:p14="http://schemas.microsoft.com/office/powerpoint/2010/main" val="764575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89695" tIns="46627" rIns="89695" bIns="46627" anchor="b" anchorCtr="0" compatLnSpc="1">
            <a:noAutofit/>
          </a:bodyPr>
          <a:lstStyle/>
          <a:p>
            <a:pPr defTabSz="904067">
              <a:defRPr/>
            </a:pPr>
            <a:fld id="{D2F635E8-4689-488D-BFB6-E04BDE4DFF5E}" type="slidenum">
              <a:rPr lang="en-GB"/>
              <a:pPr defTabSz="904067">
                <a:defRPr/>
              </a:pPr>
              <a:t>15</a:t>
            </a:fld>
            <a:endParaRPr lang="en-GB"/>
          </a:p>
        </p:txBody>
      </p:sp>
      <p:sp>
        <p:nvSpPr>
          <p:cNvPr id="2" name="Slide Image Placeholder 1"/>
          <p:cNvSpPr>
            <a:spLocks noGrp="1" noRot="1" noChangeAspect="1" noResize="1"/>
          </p:cNvSpPr>
          <p:nvPr>
            <p:ph type="sldImg"/>
          </p:nvPr>
        </p:nvSpPr>
        <p:spPr>
          <a:xfrm>
            <a:off x="863600" y="739775"/>
            <a:ext cx="4945063" cy="3709988"/>
          </a:xfrm>
          <a:solidFill>
            <a:srgbClr val="729FCF"/>
          </a:solidFill>
          <a:ln w="25400">
            <a:solidFill>
              <a:srgbClr val="3465A4"/>
            </a:solidFill>
            <a:prstDash val="solid"/>
          </a:ln>
        </p:spPr>
      </p:sp>
      <p:sp>
        <p:nvSpPr>
          <p:cNvPr id="3" name="Freeform 2"/>
          <p:cNvSpPr/>
          <p:nvPr/>
        </p:nvSpPr>
        <p:spPr>
          <a:xfrm>
            <a:off x="888502" y="4695761"/>
            <a:ext cx="4895234" cy="4450858"/>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89695" tIns="46627" rIns="89695" bIns="46627" anchor="t" anchorCtr="0" compatLnSpc="1">
            <a:noAutofit/>
          </a:bodyPr>
          <a:lstStyle/>
          <a:p>
            <a:pPr defTabSz="904067">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defRPr/>
            </a:pPr>
            <a:r>
              <a:rPr lang="en-GB" sz="1200">
                <a:solidFill>
                  <a:srgbClr val="000000"/>
                </a:solidFill>
                <a:latin typeface="Times New Roman" pitchFamily="18"/>
                <a:ea typeface="Arial" pitchFamily="34"/>
                <a:cs typeface="Arial" pitchFamily="34"/>
              </a:rPr>
              <a:t>Thanks for opportunity</a:t>
            </a:r>
          </a:p>
          <a:p>
            <a:pPr defTabSz="904067">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defRPr/>
            </a:pPr>
            <a:r>
              <a:rPr lang="en-GB" sz="1200">
                <a:solidFill>
                  <a:srgbClr val="000000"/>
                </a:solidFill>
                <a:latin typeface="Times New Roman" pitchFamily="18"/>
                <a:ea typeface="Arial" pitchFamily="34"/>
                <a:cs typeface="Arial" pitchFamily="34"/>
              </a:rPr>
              <a:t>Presentation take about 15-20 minutes</a:t>
            </a:r>
          </a:p>
          <a:p>
            <a:pPr defTabSz="904067">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defRPr/>
            </a:pPr>
            <a:r>
              <a:rPr lang="en-GB" sz="1200">
                <a:solidFill>
                  <a:srgbClr val="000000"/>
                </a:solidFill>
                <a:latin typeface="Times New Roman" pitchFamily="18"/>
                <a:ea typeface="Arial" pitchFamily="34"/>
                <a:cs typeface="Arial" pitchFamily="34"/>
              </a:rPr>
              <a:t>Followed by Q&amp;A</a:t>
            </a:r>
          </a:p>
          <a:p>
            <a:pPr marL="0" lvl="1" defTabSz="904067">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defRPr/>
            </a:pPr>
            <a:r>
              <a:rPr lang="en-GB" sz="1200">
                <a:solidFill>
                  <a:srgbClr val="000000"/>
                </a:solidFill>
                <a:latin typeface="Times New Roman" pitchFamily="18"/>
                <a:ea typeface="Arial" pitchFamily="34"/>
                <a:cs typeface="Arial" pitchFamily="34"/>
              </a:rPr>
              <a:t>Feel free to stop me at anytime</a:t>
            </a:r>
          </a:p>
          <a:p>
            <a:pPr defTabSz="904067">
              <a:spcBef>
                <a:spcPts val="443"/>
              </a:spcBef>
              <a:buClr>
                <a:srgbClr val="000000"/>
              </a:buClr>
              <a:buSzPct val="100000"/>
              <a:buFont typeface="Times New Roman" pitchFamily="18"/>
              <a:buChar char="•"/>
              <a:tabLst>
                <a:tab pos="0" algn="l"/>
                <a:tab pos="443846" algn="l"/>
                <a:tab pos="888049" algn="l"/>
                <a:tab pos="1332253" algn="l"/>
                <a:tab pos="1776457" algn="l"/>
                <a:tab pos="2220660" algn="l"/>
                <a:tab pos="2664863" algn="l"/>
                <a:tab pos="3109066" algn="l"/>
                <a:tab pos="3553269" algn="l"/>
                <a:tab pos="3997471" algn="l"/>
                <a:tab pos="4441675" algn="l"/>
                <a:tab pos="4885878" algn="l"/>
                <a:tab pos="5330082" algn="l"/>
                <a:tab pos="5774285" algn="l"/>
                <a:tab pos="6218488" algn="l"/>
                <a:tab pos="6662691" algn="l"/>
                <a:tab pos="7106894" algn="l"/>
                <a:tab pos="7551097" algn="l"/>
                <a:tab pos="7995300" algn="l"/>
                <a:tab pos="8439504" algn="l"/>
                <a:tab pos="8883707" algn="l"/>
              </a:tabLst>
              <a:defRPr/>
            </a:pPr>
            <a:r>
              <a:rPr lang="en-GB" sz="1200">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26369602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B99CC88C-113A-4280-A796-41FC7EE6F676}" type="slidenum">
              <a:t>17</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12865557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1E8E2732-1ABE-4FBB-ACF3-117CF43E2EF9}" type="slidenum">
              <a:t>18</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3600318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93A4E1C7-5C5C-4F40-8A59-04307492609E}" type="slidenum">
              <a:t>19</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22328601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9024D080-CFBD-43EA-BB48-61FF554088B8}" type="slidenum">
              <a:t>20</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970611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03C058B0-6B9F-4B14-B4B9-4714FC95932C}" type="slidenum">
              <a:t>2</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681434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03D52707-ECC2-49EF-8D3C-C8ACA0E7B609}" type="slidenum">
              <a:t>3</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3389309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4F6C3BCD-C726-4C29-863A-E2A24C4C8F3F}" type="slidenum">
              <a:t>4</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2584618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03D52707-ECC2-49EF-8D3C-C8ACA0E7B609}" type="slidenum">
              <a:t>5</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1369253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F47F17FC-4C9A-4F55-9AF8-4AA3CD569A9A}" type="slidenum">
              <a:t>6</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12950324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02CD338E-7CFB-4B7A-8DD3-ED30BD63F47F}" type="slidenum">
              <a:t>7</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534792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5"/>
          <p:cNvSpPr txBox="1">
            <a:spLocks noGrp="1"/>
          </p:cNvSpPr>
          <p:nvPr>
            <p:ph type="sldNum" sz="quarter" idx="5"/>
          </p:nvPr>
        </p:nvSpPr>
        <p:spPr>
          <a:ln/>
        </p:spPr>
        <p:txBody>
          <a:bodyPr vert="horz" wrap="square" lIns="90720" tIns="47160" rIns="90720" bIns="47160" anchor="b" anchorCtr="0" compatLnSpc="1">
            <a:noAutofit/>
          </a:bodyPr>
          <a:lstStyle/>
          <a:p>
            <a:pPr lvl="0"/>
            <a:fld id="{00023562-1988-484E-91FC-09C03748CF18}" type="slidenum">
              <a:t>8</a:t>
            </a:fld>
            <a:endParaRPr lang="en-GB"/>
          </a:p>
        </p:txBody>
      </p:sp>
      <p:sp>
        <p:nvSpPr>
          <p:cNvPr id="2" name="Slide Image Placeholder 1"/>
          <p:cNvSpPr>
            <a:spLocks noGrp="1" noRot="1" noChangeAspect="1" noResize="1"/>
          </p:cNvSpPr>
          <p:nvPr>
            <p:ph type="sldImg"/>
          </p:nvPr>
        </p:nvSpPr>
        <p:spPr>
          <a:xfrm>
            <a:off x="917575" y="744538"/>
            <a:ext cx="4972050" cy="3729037"/>
          </a:xfrm>
          <a:solidFill>
            <a:srgbClr val="729FCF"/>
          </a:solidFill>
          <a:ln w="25400">
            <a:solidFill>
              <a:srgbClr val="3465A4"/>
            </a:solidFill>
            <a:prstDash val="solid"/>
          </a:ln>
        </p:spPr>
      </p:sp>
      <p:sp>
        <p:nvSpPr>
          <p:cNvPr id="3" name="Freeform 2"/>
          <p:cNvSpPr/>
          <p:nvPr/>
        </p:nvSpPr>
        <p:spPr>
          <a:xfrm>
            <a:off x="906479" y="4721400"/>
            <a:ext cx="4994280" cy="447516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FFFFFF"/>
          </a:solidFill>
          <a:ln w="9360" cap="sq">
            <a:solidFill>
              <a:srgbClr val="000000"/>
            </a:solidFill>
            <a:prstDash val="solid"/>
            <a:miter/>
          </a:ln>
        </p:spPr>
        <p:txBody>
          <a:bodyPr vert="horz" wrap="square" lIns="90720" tIns="47160" rIns="90720" bIns="47160" anchor="t" anchorCtr="0" compatLnSpc="1">
            <a:noAutofit/>
          </a:bodyPr>
          <a:lstStyle/>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Thanks for opportunity</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Presentation take about 15-20 minutes</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Followed by Q&amp;A</a:t>
            </a:r>
          </a:p>
          <a:p>
            <a:pPr marL="0" marR="0" lvl="1"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Feel free to stop me at anytime</a:t>
            </a:r>
          </a:p>
          <a:p>
            <a:pPr marL="0" marR="0" lvl="0" indent="0" algn="l" rtl="0" hangingPunct="1">
              <a:lnSpc>
                <a:spcPct val="100000"/>
              </a:lnSpc>
              <a:spcBef>
                <a:spcPts val="448"/>
              </a:spcBef>
              <a:spcAft>
                <a:spcPts val="0"/>
              </a:spcAft>
              <a:buClr>
                <a:srgbClr val="000000"/>
              </a:buClr>
              <a:buSzPct val="100000"/>
              <a:buFont typeface="Times New Roman" pitchFamily="18"/>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GB" sz="1200" b="0" i="0" u="none" strike="noStrike" cap="none" baseline="0">
                <a:ln>
                  <a:noFill/>
                </a:ln>
                <a:solidFill>
                  <a:srgbClr val="000000"/>
                </a:solidFill>
                <a:latin typeface="Times New Roman" pitchFamily="18"/>
                <a:ea typeface="Arial" pitchFamily="34"/>
                <a:cs typeface="Arial" pitchFamily="34"/>
              </a:rPr>
              <a:t>Handout of presentation available  </a:t>
            </a:r>
          </a:p>
        </p:txBody>
      </p:sp>
    </p:spTree>
    <p:extLst>
      <p:ext uri="{BB962C8B-B14F-4D97-AF65-F5344CB8AC3E}">
        <p14:creationId xmlns:p14="http://schemas.microsoft.com/office/powerpoint/2010/main" val="33808664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4"/>
          <p:cNvSpPr>
            <a:spLocks noGrp="1" noChangeArrowheads="1"/>
          </p:cNvSpPr>
          <p:nvPr>
            <p:ph type="sldNum" sz="quarter"/>
          </p:nvPr>
        </p:nvSpPr>
        <p:spPr>
          <a:noFill/>
          <a:extLst>
            <a:ext uri="{91240B29-F687-4F45-9708-019B960494DF}">
              <a14:hiddenLine xmlns:a14="http://schemas.microsoft.com/office/drawing/2010/main" w="9525">
                <a:solidFill>
                  <a:srgbClr val="3465A4"/>
                </a:solidFill>
                <a:round/>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sz="1200">
                <a:solidFill>
                  <a:srgbClr val="000000"/>
                </a:solidFill>
                <a:latin typeface="Times New Roman" panose="02020603050405020304" pitchFamily="18" charset="0"/>
              </a:defRPr>
            </a:lvl1pPr>
            <a:lvl2pPr>
              <a:spcBef>
                <a:spcPct val="30000"/>
              </a:spcBef>
              <a:buClr>
                <a:srgbClr val="000000"/>
              </a:buClr>
              <a:buSzPct val="100000"/>
              <a:buFont typeface="Times New Roman" panose="02020603050405020304" pitchFamily="18" charset="0"/>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sz="1200">
                <a:solidFill>
                  <a:srgbClr val="000000"/>
                </a:solidFill>
                <a:latin typeface="Times New Roman" panose="02020603050405020304" pitchFamily="18" charset="0"/>
              </a:defRPr>
            </a:lvl9pPr>
          </a:lstStyle>
          <a:p>
            <a:pPr marL="0" marR="0" lvl="0" indent="0" algn="r" defTabSz="449263" rtl="0" eaLnBrk="1" fontAlgn="base" latinLnBrk="0" hangingPunct="1">
              <a:lnSpc>
                <a:spcPct val="100000"/>
              </a:lnSpc>
              <a:spcBef>
                <a:spcPct val="0"/>
              </a:spcBef>
              <a:spcAft>
                <a:spcPct val="0"/>
              </a:spcAft>
              <a:buClrTx/>
              <a:buSzPct val="100000"/>
              <a:buFontTx/>
              <a:buNone/>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a:pPr>
            <a:fld id="{9EDC86DF-AFD7-42A0-9980-460C80618B75}" type="slidenum">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rPr>
              <a:pPr marL="0" marR="0" lvl="0" indent="0" algn="r" defTabSz="449263" rtl="0" eaLnBrk="1" fontAlgn="base" latinLnBrk="0" hangingPunct="1">
                <a:lnSpc>
                  <a:spcPct val="100000"/>
                </a:lnSpc>
                <a:spcBef>
                  <a:spcPct val="0"/>
                </a:spcBef>
                <a:spcAft>
                  <a:spcPct val="0"/>
                </a:spcAft>
                <a:buClrTx/>
                <a:buSzPct val="100000"/>
                <a:buFontTx/>
                <a:buNone/>
                <a:tabLst>
                  <a:tab pos="0" algn="l"/>
                  <a:tab pos="446088" algn="l"/>
                  <a:tab pos="895350" algn="l"/>
                  <a:tab pos="1344613" algn="l"/>
                  <a:tab pos="1792288" algn="l"/>
                  <a:tab pos="2241550" algn="l"/>
                  <a:tab pos="2690813" algn="l"/>
                  <a:tab pos="3138488" algn="l"/>
                  <a:tab pos="3587750" algn="l"/>
                  <a:tab pos="4037013" algn="l"/>
                  <a:tab pos="4484688" algn="l"/>
                  <a:tab pos="4933950" algn="l"/>
                  <a:tab pos="5383213" algn="l"/>
                  <a:tab pos="5830888" algn="l"/>
                  <a:tab pos="6280150" algn="l"/>
                  <a:tab pos="6729413" algn="l"/>
                  <a:tab pos="7178675" algn="l"/>
                  <a:tab pos="7626350" algn="l"/>
                  <a:tab pos="8075613" algn="l"/>
                  <a:tab pos="8524875" algn="l"/>
                  <a:tab pos="8972550" algn="l"/>
                </a:tabLst>
                <a:defRPr/>
              </a:pPr>
              <a:t>9</a:t>
            </a:fld>
            <a:endPar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Segoe UI" panose="020B0502040204020203" pitchFamily="34" charset="0"/>
            </a:endParaRPr>
          </a:p>
        </p:txBody>
      </p:sp>
      <p:sp>
        <p:nvSpPr>
          <p:cNvPr id="26627" name="Rectangle 1"/>
          <p:cNvSpPr>
            <a:spLocks noGrp="1" noRot="1" noChangeAspect="1" noChangeArrowheads="1" noTextEdit="1"/>
          </p:cNvSpPr>
          <p:nvPr>
            <p:ph type="sldImg"/>
          </p:nvPr>
        </p:nvSpPr>
        <p:spPr>
          <a:xfrm>
            <a:off x="915988" y="742950"/>
            <a:ext cx="4968875" cy="3725863"/>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26628" name="Text Box 2"/>
          <p:cNvSpPr txBox="1">
            <a:spLocks noChangeArrowheads="1"/>
          </p:cNvSpPr>
          <p:nvPr/>
        </p:nvSpPr>
        <p:spPr bwMode="auto">
          <a:xfrm>
            <a:off x="904875" y="4716463"/>
            <a:ext cx="4991100" cy="4470400"/>
          </a:xfrm>
          <a:prstGeom prst="rect">
            <a:avLst/>
          </a:prstGeom>
          <a:solidFill>
            <a:srgbClr val="FFFFFF"/>
          </a:solidFill>
          <a:ln w="9360" cap="sq">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0620" tIns="47108" rIns="90620" bIns="47108"/>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1pPr>
            <a:lvl2pPr marL="457200">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defRPr>
            </a:lvl9pPr>
          </a:lstStyle>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Thanks for opportunity </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Presentation take about 15-20 minutes</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Followed by Q&amp;A</a:t>
            </a:r>
          </a:p>
          <a:p>
            <a:pPr marL="457200" marR="0" lvl="1"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Feel free to stop me at anytime</a:t>
            </a:r>
          </a:p>
          <a:p>
            <a:pPr marL="0" marR="0" lvl="0" indent="0" algn="l" defTabSz="449263" rtl="0" eaLnBrk="1" fontAlgn="base" latinLnBrk="0" hangingPunct="1">
              <a:lnSpc>
                <a:spcPct val="100000"/>
              </a:lnSpc>
              <a:spcBef>
                <a:spcPts val="450"/>
              </a:spcBef>
              <a:spcAft>
                <a:spcPct val="0"/>
              </a:spcAft>
              <a:buClr>
                <a:srgbClr val="000000"/>
              </a:buClr>
              <a:buSzPct val="100000"/>
              <a:buFont typeface="Times New Roman" panose="02020603050405020304" pitchFamily="18" charset="0"/>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GB"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icrosoft YaHei" panose="020B0503020204020204" pitchFamily="34" charset="-122"/>
                <a:cs typeface="Arial" panose="020B0604020202020204" pitchFamily="34" charset="0"/>
              </a:rPr>
              <a:t>Handout of presentation available  </a:t>
            </a:r>
          </a:p>
        </p:txBody>
      </p:sp>
      <p:sp>
        <p:nvSpPr>
          <p:cNvPr id="26629" name="Notes Placeholder 1"/>
          <p:cNvSpPr>
            <a:spLocks noGrp="1"/>
          </p:cNvSpPr>
          <p:nvPr>
            <p:ph type="body" idx="1"/>
          </p:nvPr>
        </p:nvSpPr>
        <p:spPr>
          <a:noFill/>
          <a:extLst>
            <a:ext uri="{91240B29-F687-4F45-9708-019B960494DF}">
              <a14:hiddenLine xmlns:a14="http://schemas.microsoft.com/office/drawing/2010/main" w="9525">
                <a:solidFill>
                  <a:srgbClr val="3465A4"/>
                </a:solidFill>
                <a:miter lim="800000"/>
                <a:headEnd/>
                <a:tailEnd/>
              </a14:hiddenLine>
            </a:ext>
          </a:extLst>
        </p:spPr>
        <p:txBody>
          <a:bodyPr/>
          <a:lstStyle/>
          <a:p>
            <a:endParaRPr lang="en-IE" altLang="en-US" dirty="0" smtClean="0">
              <a:latin typeface="Times New Roman" panose="02020603050405020304" pitchFamily="18" charset="0"/>
            </a:endParaRPr>
          </a:p>
        </p:txBody>
      </p:sp>
    </p:spTree>
    <p:extLst>
      <p:ext uri="{BB962C8B-B14F-4D97-AF65-F5344CB8AC3E}">
        <p14:creationId xmlns:p14="http://schemas.microsoft.com/office/powerpoint/2010/main" val="3295584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BE5E7CC7-6B28-4205-9AE5-CAD087722332}" type="slidenum">
              <a:t>‹#›</a:t>
            </a:fld>
            <a:endParaRPr lang="en-GB"/>
          </a:p>
        </p:txBody>
      </p:sp>
    </p:spTree>
    <p:extLst>
      <p:ext uri="{BB962C8B-B14F-4D97-AF65-F5344CB8AC3E}">
        <p14:creationId xmlns:p14="http://schemas.microsoft.com/office/powerpoint/2010/main" val="9734813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FBB4B4D4-E1BE-4B87-B7DF-CD52D2CBE7F1}" type="slidenum">
              <a:t>‹#›</a:t>
            </a:fld>
            <a:endParaRPr lang="en-GB"/>
          </a:p>
        </p:txBody>
      </p:sp>
    </p:spTree>
    <p:extLst>
      <p:ext uri="{BB962C8B-B14F-4D97-AF65-F5344CB8AC3E}">
        <p14:creationId xmlns:p14="http://schemas.microsoft.com/office/powerpoint/2010/main" val="33810053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92100"/>
            <a:ext cx="2054225" cy="5715000"/>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457200" y="292100"/>
            <a:ext cx="6010275" cy="57150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A8B7515C-C05B-4156-9A8A-F128A031D9AB}" type="slidenum">
              <a:t>‹#›</a:t>
            </a:fld>
            <a:endParaRPr lang="en-GB"/>
          </a:p>
        </p:txBody>
      </p:sp>
    </p:spTree>
    <p:extLst>
      <p:ext uri="{BB962C8B-B14F-4D97-AF65-F5344CB8AC3E}">
        <p14:creationId xmlns:p14="http://schemas.microsoft.com/office/powerpoint/2010/main" val="1941049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IE"/>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IE"/>
          </a:p>
        </p:txBody>
      </p:sp>
      <p:sp>
        <p:nvSpPr>
          <p:cNvPr id="4" name="Date Placeholder 3"/>
          <p:cNvSpPr>
            <a:spLocks noGrp="1"/>
          </p:cNvSpPr>
          <p:nvPr>
            <p:ph type="dt" sz="half" idx="10"/>
          </p:nvPr>
        </p:nvSpPr>
        <p:spPr/>
        <p:txBody>
          <a:bodyPr/>
          <a:lstStyle/>
          <a:p>
            <a:pPr lvl="0"/>
            <a:r>
              <a:rPr lang="en-IE" smtClean="0"/>
              <a:t>17/08/16</a:t>
            </a:r>
            <a:endParaRPr lang="en-IE"/>
          </a:p>
        </p:txBody>
      </p:sp>
      <p:sp>
        <p:nvSpPr>
          <p:cNvPr id="5" name="Slide Number Placeholder 4"/>
          <p:cNvSpPr>
            <a:spLocks noGrp="1"/>
          </p:cNvSpPr>
          <p:nvPr>
            <p:ph type="sldNum" sz="quarter" idx="11"/>
          </p:nvPr>
        </p:nvSpPr>
        <p:spPr/>
        <p:txBody>
          <a:bodyPr/>
          <a:lstStyle/>
          <a:p>
            <a:pPr lvl="0"/>
            <a:fld id="{B736A301-2850-4B52-966D-B6EB59E6D8E1}" type="slidenum">
              <a:t>‹#›</a:t>
            </a:fld>
            <a:endParaRPr lang="en-IE"/>
          </a:p>
        </p:txBody>
      </p:sp>
    </p:spTree>
    <p:extLst>
      <p:ext uri="{BB962C8B-B14F-4D97-AF65-F5344CB8AC3E}">
        <p14:creationId xmlns:p14="http://schemas.microsoft.com/office/powerpoint/2010/main" val="206381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lvl="0"/>
            <a:r>
              <a:rPr lang="en-IE" smtClean="0"/>
              <a:t>17/08/16</a:t>
            </a:r>
            <a:endParaRPr lang="en-IE"/>
          </a:p>
        </p:txBody>
      </p:sp>
      <p:sp>
        <p:nvSpPr>
          <p:cNvPr id="5" name="Slide Number Placeholder 4"/>
          <p:cNvSpPr>
            <a:spLocks noGrp="1"/>
          </p:cNvSpPr>
          <p:nvPr>
            <p:ph type="sldNum" sz="quarter" idx="11"/>
          </p:nvPr>
        </p:nvSpPr>
        <p:spPr/>
        <p:txBody>
          <a:bodyPr/>
          <a:lstStyle/>
          <a:p>
            <a:pPr lvl="0"/>
            <a:fld id="{C70AC5F6-EE8D-4196-B8A0-28A5C6828A47}" type="slidenum">
              <a:t>‹#›</a:t>
            </a:fld>
            <a:endParaRPr lang="en-IE"/>
          </a:p>
        </p:txBody>
      </p:sp>
    </p:spTree>
    <p:extLst>
      <p:ext uri="{BB962C8B-B14F-4D97-AF65-F5344CB8AC3E}">
        <p14:creationId xmlns:p14="http://schemas.microsoft.com/office/powerpoint/2010/main" val="13510535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r>
              <a:rPr lang="en-IE" smtClean="0"/>
              <a:t>17/08/16</a:t>
            </a:r>
            <a:endParaRPr lang="en-IE"/>
          </a:p>
        </p:txBody>
      </p:sp>
      <p:sp>
        <p:nvSpPr>
          <p:cNvPr id="5" name="Slide Number Placeholder 4"/>
          <p:cNvSpPr>
            <a:spLocks noGrp="1"/>
          </p:cNvSpPr>
          <p:nvPr>
            <p:ph type="sldNum" sz="quarter" idx="11"/>
          </p:nvPr>
        </p:nvSpPr>
        <p:spPr/>
        <p:txBody>
          <a:bodyPr/>
          <a:lstStyle/>
          <a:p>
            <a:pPr lvl="0"/>
            <a:fld id="{5B2C117E-BA8E-4DC9-89F9-6ED3EDD28F5F}" type="slidenum">
              <a:t>‹#›</a:t>
            </a:fld>
            <a:endParaRPr lang="en-IE"/>
          </a:p>
        </p:txBody>
      </p:sp>
    </p:spTree>
    <p:extLst>
      <p:ext uri="{BB962C8B-B14F-4D97-AF65-F5344CB8AC3E}">
        <p14:creationId xmlns:p14="http://schemas.microsoft.com/office/powerpoint/2010/main" val="1798525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628650" y="1825625"/>
            <a:ext cx="3863975" cy="4346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5025" y="1825625"/>
            <a:ext cx="3865563" cy="434657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pPr lvl="0"/>
            <a:r>
              <a:rPr lang="en-IE" smtClean="0"/>
              <a:t>17/08/16</a:t>
            </a:r>
            <a:endParaRPr lang="en-IE"/>
          </a:p>
        </p:txBody>
      </p:sp>
      <p:sp>
        <p:nvSpPr>
          <p:cNvPr id="6" name="Slide Number Placeholder 5"/>
          <p:cNvSpPr>
            <a:spLocks noGrp="1"/>
          </p:cNvSpPr>
          <p:nvPr>
            <p:ph type="sldNum" sz="quarter" idx="11"/>
          </p:nvPr>
        </p:nvSpPr>
        <p:spPr/>
        <p:txBody>
          <a:bodyPr/>
          <a:lstStyle/>
          <a:p>
            <a:pPr lvl="0"/>
            <a:fld id="{89DC25B0-ABBE-4CC3-AC0C-3ADA5D4655C4}" type="slidenum">
              <a:t>‹#›</a:t>
            </a:fld>
            <a:endParaRPr lang="en-IE"/>
          </a:p>
        </p:txBody>
      </p:sp>
    </p:spTree>
    <p:extLst>
      <p:ext uri="{BB962C8B-B14F-4D97-AF65-F5344CB8AC3E}">
        <p14:creationId xmlns:p14="http://schemas.microsoft.com/office/powerpoint/2010/main" val="1556968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pPr lvl="0"/>
            <a:r>
              <a:rPr lang="en-IE" smtClean="0"/>
              <a:t>17/08/16</a:t>
            </a:r>
            <a:endParaRPr lang="en-IE"/>
          </a:p>
        </p:txBody>
      </p:sp>
      <p:sp>
        <p:nvSpPr>
          <p:cNvPr id="8" name="Slide Number Placeholder 7"/>
          <p:cNvSpPr>
            <a:spLocks noGrp="1"/>
          </p:cNvSpPr>
          <p:nvPr>
            <p:ph type="sldNum" sz="quarter" idx="11"/>
          </p:nvPr>
        </p:nvSpPr>
        <p:spPr/>
        <p:txBody>
          <a:bodyPr/>
          <a:lstStyle/>
          <a:p>
            <a:pPr lvl="0"/>
            <a:fld id="{4E2A2564-5EAD-45A1-9BEA-4F9C464F45A4}" type="slidenum">
              <a:t>‹#›</a:t>
            </a:fld>
            <a:endParaRPr lang="en-IE"/>
          </a:p>
        </p:txBody>
      </p:sp>
    </p:spTree>
    <p:extLst>
      <p:ext uri="{BB962C8B-B14F-4D97-AF65-F5344CB8AC3E}">
        <p14:creationId xmlns:p14="http://schemas.microsoft.com/office/powerpoint/2010/main" val="3596821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pPr lvl="0"/>
            <a:r>
              <a:rPr lang="en-IE" smtClean="0"/>
              <a:t>17/08/16</a:t>
            </a:r>
            <a:endParaRPr lang="en-IE"/>
          </a:p>
        </p:txBody>
      </p:sp>
      <p:sp>
        <p:nvSpPr>
          <p:cNvPr id="4" name="Slide Number Placeholder 3"/>
          <p:cNvSpPr>
            <a:spLocks noGrp="1"/>
          </p:cNvSpPr>
          <p:nvPr>
            <p:ph type="sldNum" sz="quarter" idx="11"/>
          </p:nvPr>
        </p:nvSpPr>
        <p:spPr/>
        <p:txBody>
          <a:bodyPr/>
          <a:lstStyle/>
          <a:p>
            <a:pPr lvl="0"/>
            <a:fld id="{AEFE1B08-60CC-42FD-98C8-BE1D7165722B}" type="slidenum">
              <a:t>‹#›</a:t>
            </a:fld>
            <a:endParaRPr lang="en-IE"/>
          </a:p>
        </p:txBody>
      </p:sp>
    </p:spTree>
    <p:extLst>
      <p:ext uri="{BB962C8B-B14F-4D97-AF65-F5344CB8AC3E}">
        <p14:creationId xmlns:p14="http://schemas.microsoft.com/office/powerpoint/2010/main" val="2440987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r>
              <a:rPr lang="en-IE" smtClean="0"/>
              <a:t>17/08/16</a:t>
            </a:r>
            <a:endParaRPr lang="en-IE"/>
          </a:p>
        </p:txBody>
      </p:sp>
      <p:sp>
        <p:nvSpPr>
          <p:cNvPr id="3" name="Slide Number Placeholder 2"/>
          <p:cNvSpPr>
            <a:spLocks noGrp="1"/>
          </p:cNvSpPr>
          <p:nvPr>
            <p:ph type="sldNum" sz="quarter" idx="11"/>
          </p:nvPr>
        </p:nvSpPr>
        <p:spPr/>
        <p:txBody>
          <a:bodyPr/>
          <a:lstStyle/>
          <a:p>
            <a:pPr lvl="0"/>
            <a:fld id="{E8AA471A-0B46-464E-855B-AD6783BCA773}" type="slidenum">
              <a:t>‹#›</a:t>
            </a:fld>
            <a:endParaRPr lang="en-IE"/>
          </a:p>
        </p:txBody>
      </p:sp>
    </p:spTree>
    <p:extLst>
      <p:ext uri="{BB962C8B-B14F-4D97-AF65-F5344CB8AC3E}">
        <p14:creationId xmlns:p14="http://schemas.microsoft.com/office/powerpoint/2010/main" val="175746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r>
              <a:rPr lang="en-IE" smtClean="0"/>
              <a:t>17/08/16</a:t>
            </a:r>
            <a:endParaRPr lang="en-IE"/>
          </a:p>
        </p:txBody>
      </p:sp>
      <p:sp>
        <p:nvSpPr>
          <p:cNvPr id="6" name="Slide Number Placeholder 5"/>
          <p:cNvSpPr>
            <a:spLocks noGrp="1"/>
          </p:cNvSpPr>
          <p:nvPr>
            <p:ph type="sldNum" sz="quarter" idx="11"/>
          </p:nvPr>
        </p:nvSpPr>
        <p:spPr/>
        <p:txBody>
          <a:bodyPr/>
          <a:lstStyle/>
          <a:p>
            <a:pPr lvl="0"/>
            <a:fld id="{17E7D857-86E0-4F84-AB32-98ABB75252AD}" type="slidenum">
              <a:t>‹#›</a:t>
            </a:fld>
            <a:endParaRPr lang="en-IE"/>
          </a:p>
        </p:txBody>
      </p:sp>
    </p:spTree>
    <p:extLst>
      <p:ext uri="{BB962C8B-B14F-4D97-AF65-F5344CB8AC3E}">
        <p14:creationId xmlns:p14="http://schemas.microsoft.com/office/powerpoint/2010/main" val="1867579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77A1B6BD-399C-4905-AED3-5B555EDFFE67}" type="slidenum">
              <a:t>‹#›</a:t>
            </a:fld>
            <a:endParaRPr lang="en-GB"/>
          </a:p>
        </p:txBody>
      </p:sp>
    </p:spTree>
    <p:extLst>
      <p:ext uri="{BB962C8B-B14F-4D97-AF65-F5344CB8AC3E}">
        <p14:creationId xmlns:p14="http://schemas.microsoft.com/office/powerpoint/2010/main" val="3060825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r>
              <a:rPr lang="en-IE" smtClean="0"/>
              <a:t>17/08/16</a:t>
            </a:r>
            <a:endParaRPr lang="en-IE"/>
          </a:p>
        </p:txBody>
      </p:sp>
      <p:sp>
        <p:nvSpPr>
          <p:cNvPr id="6" name="Slide Number Placeholder 5"/>
          <p:cNvSpPr>
            <a:spLocks noGrp="1"/>
          </p:cNvSpPr>
          <p:nvPr>
            <p:ph type="sldNum" sz="quarter" idx="11"/>
          </p:nvPr>
        </p:nvSpPr>
        <p:spPr/>
        <p:txBody>
          <a:bodyPr/>
          <a:lstStyle/>
          <a:p>
            <a:pPr lvl="0"/>
            <a:fld id="{763754D6-E7AD-4056-9C53-13ED812141BB}" type="slidenum">
              <a:t>‹#›</a:t>
            </a:fld>
            <a:endParaRPr lang="en-IE"/>
          </a:p>
        </p:txBody>
      </p:sp>
    </p:spTree>
    <p:extLst>
      <p:ext uri="{BB962C8B-B14F-4D97-AF65-F5344CB8AC3E}">
        <p14:creationId xmlns:p14="http://schemas.microsoft.com/office/powerpoint/2010/main" val="8203314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lvl="0"/>
            <a:r>
              <a:rPr lang="en-IE" smtClean="0"/>
              <a:t>17/08/16</a:t>
            </a:r>
            <a:endParaRPr lang="en-IE"/>
          </a:p>
        </p:txBody>
      </p:sp>
      <p:sp>
        <p:nvSpPr>
          <p:cNvPr id="5" name="Slide Number Placeholder 4"/>
          <p:cNvSpPr>
            <a:spLocks noGrp="1"/>
          </p:cNvSpPr>
          <p:nvPr>
            <p:ph type="sldNum" sz="quarter" idx="11"/>
          </p:nvPr>
        </p:nvSpPr>
        <p:spPr/>
        <p:txBody>
          <a:bodyPr/>
          <a:lstStyle/>
          <a:p>
            <a:pPr lvl="0"/>
            <a:fld id="{5B8357FD-0E74-4493-B238-E792735F502E}" type="slidenum">
              <a:t>‹#›</a:t>
            </a:fld>
            <a:endParaRPr lang="en-IE"/>
          </a:p>
        </p:txBody>
      </p:sp>
    </p:spTree>
    <p:extLst>
      <p:ext uri="{BB962C8B-B14F-4D97-AF65-F5344CB8AC3E}">
        <p14:creationId xmlns:p14="http://schemas.microsoft.com/office/powerpoint/2010/main" val="21868294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0500" y="365125"/>
            <a:ext cx="1970088" cy="5807075"/>
          </a:xfrm>
        </p:spPr>
        <p:txBody>
          <a:bodyPr vert="eaVert"/>
          <a:lstStyle/>
          <a:p>
            <a:r>
              <a:rPr lang="en-US" smtClean="0"/>
              <a:t>Click to edit Master title style</a:t>
            </a:r>
            <a:endParaRPr lang="en-IE"/>
          </a:p>
        </p:txBody>
      </p:sp>
      <p:sp>
        <p:nvSpPr>
          <p:cNvPr id="3" name="Vertical Text Placeholder 2"/>
          <p:cNvSpPr>
            <a:spLocks noGrp="1"/>
          </p:cNvSpPr>
          <p:nvPr>
            <p:ph type="body" orient="vert" idx="1"/>
          </p:nvPr>
        </p:nvSpPr>
        <p:spPr>
          <a:xfrm>
            <a:off x="628650" y="365125"/>
            <a:ext cx="5759450" cy="580707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a:spLocks noGrp="1"/>
          </p:cNvSpPr>
          <p:nvPr>
            <p:ph type="dt" sz="half" idx="10"/>
          </p:nvPr>
        </p:nvSpPr>
        <p:spPr/>
        <p:txBody>
          <a:bodyPr/>
          <a:lstStyle/>
          <a:p>
            <a:pPr lvl="0"/>
            <a:r>
              <a:rPr lang="en-IE" smtClean="0"/>
              <a:t>17/08/16</a:t>
            </a:r>
            <a:endParaRPr lang="en-IE"/>
          </a:p>
        </p:txBody>
      </p:sp>
      <p:sp>
        <p:nvSpPr>
          <p:cNvPr id="5" name="Slide Number Placeholder 4"/>
          <p:cNvSpPr>
            <a:spLocks noGrp="1"/>
          </p:cNvSpPr>
          <p:nvPr>
            <p:ph type="sldNum" sz="quarter" idx="11"/>
          </p:nvPr>
        </p:nvSpPr>
        <p:spPr/>
        <p:txBody>
          <a:bodyPr/>
          <a:lstStyle/>
          <a:p>
            <a:pPr lvl="0"/>
            <a:fld id="{17F39732-5797-4677-BAB5-64519BABB512}" type="slidenum">
              <a:t>‹#›</a:t>
            </a:fld>
            <a:endParaRPr lang="en-IE"/>
          </a:p>
        </p:txBody>
      </p:sp>
    </p:spTree>
    <p:extLst>
      <p:ext uri="{BB962C8B-B14F-4D97-AF65-F5344CB8AC3E}">
        <p14:creationId xmlns:p14="http://schemas.microsoft.com/office/powerpoint/2010/main" val="15686933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5"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6"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E51EEC-11D6-44CA-8F19-23F1D3A787A7}"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22844784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5"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6"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22F5B60-8327-4EAF-9B92-5D2C8E0BBF93}"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2429527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5"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6"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3322AF6-74FA-43EE-901C-CA75B990227E}"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3032140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905000"/>
            <a:ext cx="40322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1850" y="1905000"/>
            <a:ext cx="40322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6"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7"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931C3DF-29DD-4B2F-B340-8E681A089F80}"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2288209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8"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9"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0CEC58E-54F6-4164-A0B4-683E9CDFF895}"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9607873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4"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5"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2C31630-07F6-4915-9166-52601B3EC461}"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7529047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3"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4"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F9BC200-0573-4769-B26A-14A3EF24573C}"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3975814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IE"/>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lvl="0"/>
            <a:endParaRPr lang="en-GB"/>
          </a:p>
        </p:txBody>
      </p:sp>
      <p:sp>
        <p:nvSpPr>
          <p:cNvPr id="5" name="Footer Placeholder 4"/>
          <p:cNvSpPr>
            <a:spLocks noGrp="1"/>
          </p:cNvSpPr>
          <p:nvPr>
            <p:ph type="ftr" sz="quarter" idx="11"/>
          </p:nvPr>
        </p:nvSpPr>
        <p:spPr/>
        <p:txBody>
          <a:bodyPr/>
          <a:lstStyle/>
          <a:p>
            <a:pPr lvl="0"/>
            <a:endParaRPr lang="en-GB"/>
          </a:p>
        </p:txBody>
      </p:sp>
      <p:sp>
        <p:nvSpPr>
          <p:cNvPr id="6" name="Slide Number Placeholder 5"/>
          <p:cNvSpPr>
            <a:spLocks noGrp="1"/>
          </p:cNvSpPr>
          <p:nvPr>
            <p:ph type="sldNum" sz="quarter" idx="12"/>
          </p:nvPr>
        </p:nvSpPr>
        <p:spPr/>
        <p:txBody>
          <a:bodyPr/>
          <a:lstStyle/>
          <a:p>
            <a:pPr lvl="0"/>
            <a:fld id="{08B680DA-F9E0-4701-A99C-330E31668C9C}" type="slidenum">
              <a:t>‹#›</a:t>
            </a:fld>
            <a:endParaRPr lang="en-GB"/>
          </a:p>
        </p:txBody>
      </p:sp>
    </p:spTree>
    <p:extLst>
      <p:ext uri="{BB962C8B-B14F-4D97-AF65-F5344CB8AC3E}">
        <p14:creationId xmlns:p14="http://schemas.microsoft.com/office/powerpoint/2010/main" val="82393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6"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7"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5729D0E-578F-4175-9D50-AB07F329F026}"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350739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6"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7"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DFBDA56-4547-4952-89BE-720D6FCDFFD9}"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14234256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5"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6"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D0F4647-B72C-477F-8FD0-03A76AFDD503}"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4176368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9875" y="292100"/>
            <a:ext cx="2054225" cy="57150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92100"/>
            <a:ext cx="6010275" cy="5715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5"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6"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AFB2E6D-E9F9-4D35-A2AE-419D5C11D4DA}"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421274688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16900" cy="1371600"/>
          </a:xfrm>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4" name="Rectangle 4"/>
          <p:cNvSpPr>
            <a:spLocks noGrp="1" noChangeArrowheads="1"/>
          </p:cNvSpPr>
          <p:nvPr>
            <p:ph type="ftr" idx="11"/>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5" name="Rectangle 5"/>
          <p:cNvSpPr>
            <a:spLocks noGrp="1" noChangeArrowheads="1"/>
          </p:cNvSpPr>
          <p:nvPr>
            <p:ph type="sldNum" idx="12"/>
          </p:nvPr>
        </p:nvSpPr>
        <p:spPr>
          <a:ln/>
        </p:spPr>
        <p:txBody>
          <a:bodyPr/>
          <a:lstStyle>
            <a:lvl1pPr>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DAFDA01-5BB7-492A-971E-4738E4DB9511}"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spTree>
    <p:extLst>
      <p:ext uri="{BB962C8B-B14F-4D97-AF65-F5344CB8AC3E}">
        <p14:creationId xmlns:p14="http://schemas.microsoft.com/office/powerpoint/2010/main" val="4290878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Content Placeholder 2"/>
          <p:cNvSpPr>
            <a:spLocks noGrp="1"/>
          </p:cNvSpPr>
          <p:nvPr>
            <p:ph sz="half" idx="1"/>
          </p:nvPr>
        </p:nvSpPr>
        <p:spPr>
          <a:xfrm>
            <a:off x="457200" y="1905000"/>
            <a:ext cx="4032250" cy="410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Content Placeholder 3"/>
          <p:cNvSpPr>
            <a:spLocks noGrp="1"/>
          </p:cNvSpPr>
          <p:nvPr>
            <p:ph sz="half" idx="2"/>
          </p:nvPr>
        </p:nvSpPr>
        <p:spPr>
          <a:xfrm>
            <a:off x="4641850" y="1905000"/>
            <a:ext cx="4032250" cy="41021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9F663CDA-0202-495E-96BC-DBFA96778A40}" type="slidenum">
              <a:t>‹#›</a:t>
            </a:fld>
            <a:endParaRPr lang="en-GB"/>
          </a:p>
        </p:txBody>
      </p:sp>
    </p:spTree>
    <p:extLst>
      <p:ext uri="{BB962C8B-B14F-4D97-AF65-F5344CB8AC3E}">
        <p14:creationId xmlns:p14="http://schemas.microsoft.com/office/powerpoint/2010/main" val="10162534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IE"/>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7" name="Date Placeholder 6"/>
          <p:cNvSpPr>
            <a:spLocks noGrp="1"/>
          </p:cNvSpPr>
          <p:nvPr>
            <p:ph type="dt" sz="half" idx="10"/>
          </p:nvPr>
        </p:nvSpPr>
        <p:spPr/>
        <p:txBody>
          <a:bodyPr/>
          <a:lstStyle/>
          <a:p>
            <a:pPr lvl="0"/>
            <a:endParaRPr lang="en-GB"/>
          </a:p>
        </p:txBody>
      </p:sp>
      <p:sp>
        <p:nvSpPr>
          <p:cNvPr id="8" name="Footer Placeholder 7"/>
          <p:cNvSpPr>
            <a:spLocks noGrp="1"/>
          </p:cNvSpPr>
          <p:nvPr>
            <p:ph type="ftr" sz="quarter" idx="11"/>
          </p:nvPr>
        </p:nvSpPr>
        <p:spPr/>
        <p:txBody>
          <a:bodyPr/>
          <a:lstStyle/>
          <a:p>
            <a:pPr lvl="0"/>
            <a:endParaRPr lang="en-GB"/>
          </a:p>
        </p:txBody>
      </p:sp>
      <p:sp>
        <p:nvSpPr>
          <p:cNvPr id="9" name="Slide Number Placeholder 8"/>
          <p:cNvSpPr>
            <a:spLocks noGrp="1"/>
          </p:cNvSpPr>
          <p:nvPr>
            <p:ph type="sldNum" sz="quarter" idx="12"/>
          </p:nvPr>
        </p:nvSpPr>
        <p:spPr/>
        <p:txBody>
          <a:bodyPr/>
          <a:lstStyle/>
          <a:p>
            <a:pPr lvl="0"/>
            <a:fld id="{6D867297-A558-42E6-AB53-3AE8EBC99173}" type="slidenum">
              <a:t>‹#›</a:t>
            </a:fld>
            <a:endParaRPr lang="en-GB"/>
          </a:p>
        </p:txBody>
      </p:sp>
    </p:spTree>
    <p:extLst>
      <p:ext uri="{BB962C8B-B14F-4D97-AF65-F5344CB8AC3E}">
        <p14:creationId xmlns:p14="http://schemas.microsoft.com/office/powerpoint/2010/main" val="3492841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IE"/>
          </a:p>
        </p:txBody>
      </p:sp>
      <p:sp>
        <p:nvSpPr>
          <p:cNvPr id="3" name="Date Placeholder 2"/>
          <p:cNvSpPr>
            <a:spLocks noGrp="1"/>
          </p:cNvSpPr>
          <p:nvPr>
            <p:ph type="dt" sz="half" idx="10"/>
          </p:nvPr>
        </p:nvSpPr>
        <p:spPr/>
        <p:txBody>
          <a:bodyPr/>
          <a:lstStyle/>
          <a:p>
            <a:pPr lvl="0"/>
            <a:endParaRPr lang="en-GB"/>
          </a:p>
        </p:txBody>
      </p:sp>
      <p:sp>
        <p:nvSpPr>
          <p:cNvPr id="4" name="Footer Placeholder 3"/>
          <p:cNvSpPr>
            <a:spLocks noGrp="1"/>
          </p:cNvSpPr>
          <p:nvPr>
            <p:ph type="ftr" sz="quarter" idx="11"/>
          </p:nvPr>
        </p:nvSpPr>
        <p:spPr/>
        <p:txBody>
          <a:bodyPr/>
          <a:lstStyle/>
          <a:p>
            <a:pPr lvl="0"/>
            <a:endParaRPr lang="en-GB"/>
          </a:p>
        </p:txBody>
      </p:sp>
      <p:sp>
        <p:nvSpPr>
          <p:cNvPr id="5" name="Slide Number Placeholder 4"/>
          <p:cNvSpPr>
            <a:spLocks noGrp="1"/>
          </p:cNvSpPr>
          <p:nvPr>
            <p:ph type="sldNum" sz="quarter" idx="12"/>
          </p:nvPr>
        </p:nvSpPr>
        <p:spPr/>
        <p:txBody>
          <a:bodyPr/>
          <a:lstStyle/>
          <a:p>
            <a:pPr lvl="0"/>
            <a:fld id="{F9635428-EA9D-4861-92C9-B3AD8DB307F3}" type="slidenum">
              <a:t>‹#›</a:t>
            </a:fld>
            <a:endParaRPr lang="en-GB"/>
          </a:p>
        </p:txBody>
      </p:sp>
    </p:spTree>
    <p:extLst>
      <p:ext uri="{BB962C8B-B14F-4D97-AF65-F5344CB8AC3E}">
        <p14:creationId xmlns:p14="http://schemas.microsoft.com/office/powerpoint/2010/main" val="42515391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lvl="0"/>
            <a:endParaRPr lang="en-GB"/>
          </a:p>
        </p:txBody>
      </p:sp>
      <p:sp>
        <p:nvSpPr>
          <p:cNvPr id="3" name="Footer Placeholder 2"/>
          <p:cNvSpPr>
            <a:spLocks noGrp="1"/>
          </p:cNvSpPr>
          <p:nvPr>
            <p:ph type="ftr" sz="quarter" idx="11"/>
          </p:nvPr>
        </p:nvSpPr>
        <p:spPr/>
        <p:txBody>
          <a:bodyPr/>
          <a:lstStyle/>
          <a:p>
            <a:pPr lvl="0"/>
            <a:endParaRPr lang="en-GB"/>
          </a:p>
        </p:txBody>
      </p:sp>
      <p:sp>
        <p:nvSpPr>
          <p:cNvPr id="4" name="Slide Number Placeholder 3"/>
          <p:cNvSpPr>
            <a:spLocks noGrp="1"/>
          </p:cNvSpPr>
          <p:nvPr>
            <p:ph type="sldNum" sz="quarter" idx="12"/>
          </p:nvPr>
        </p:nvSpPr>
        <p:spPr/>
        <p:txBody>
          <a:bodyPr/>
          <a:lstStyle/>
          <a:p>
            <a:pPr lvl="0"/>
            <a:fld id="{123C6187-77E7-42BC-89C8-6F794DBBC7AC}" type="slidenum">
              <a:t>‹#›</a:t>
            </a:fld>
            <a:endParaRPr lang="en-GB"/>
          </a:p>
        </p:txBody>
      </p:sp>
    </p:spTree>
    <p:extLst>
      <p:ext uri="{BB962C8B-B14F-4D97-AF65-F5344CB8AC3E}">
        <p14:creationId xmlns:p14="http://schemas.microsoft.com/office/powerpoint/2010/main" val="3262621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E"/>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65599913-3AE5-4B48-B17F-010495CCCA4B}" type="slidenum">
              <a:t>‹#›</a:t>
            </a:fld>
            <a:endParaRPr lang="en-GB"/>
          </a:p>
        </p:txBody>
      </p:sp>
    </p:spTree>
    <p:extLst>
      <p:ext uri="{BB962C8B-B14F-4D97-AF65-F5344CB8AC3E}">
        <p14:creationId xmlns:p14="http://schemas.microsoft.com/office/powerpoint/2010/main" val="3345816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IE"/>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pPr lvl="0"/>
            <a:endParaRPr lang="en-GB"/>
          </a:p>
        </p:txBody>
      </p:sp>
      <p:sp>
        <p:nvSpPr>
          <p:cNvPr id="6" name="Footer Placeholder 5"/>
          <p:cNvSpPr>
            <a:spLocks noGrp="1"/>
          </p:cNvSpPr>
          <p:nvPr>
            <p:ph type="ftr" sz="quarter" idx="11"/>
          </p:nvPr>
        </p:nvSpPr>
        <p:spPr/>
        <p:txBody>
          <a:bodyPr/>
          <a:lstStyle/>
          <a:p>
            <a:pPr lvl="0"/>
            <a:endParaRPr lang="en-GB"/>
          </a:p>
        </p:txBody>
      </p:sp>
      <p:sp>
        <p:nvSpPr>
          <p:cNvPr id="7" name="Slide Number Placeholder 6"/>
          <p:cNvSpPr>
            <a:spLocks noGrp="1"/>
          </p:cNvSpPr>
          <p:nvPr>
            <p:ph type="sldNum" sz="quarter" idx="12"/>
          </p:nvPr>
        </p:nvSpPr>
        <p:spPr/>
        <p:txBody>
          <a:bodyPr/>
          <a:lstStyle/>
          <a:p>
            <a:pPr lvl="0"/>
            <a:fld id="{D216DED3-38C1-4BA8-A9E7-25710DB654A4}" type="slidenum">
              <a:t>‹#›</a:t>
            </a:fld>
            <a:endParaRPr lang="en-GB"/>
          </a:p>
        </p:txBody>
      </p:sp>
    </p:spTree>
    <p:extLst>
      <p:ext uri="{BB962C8B-B14F-4D97-AF65-F5344CB8AC3E}">
        <p14:creationId xmlns:p14="http://schemas.microsoft.com/office/powerpoint/2010/main" val="5904934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456839" y="291960"/>
            <a:ext cx="8217000" cy="1371599"/>
          </a:xfrm>
          <a:prstGeom prst="rect">
            <a:avLst/>
          </a:prstGeom>
          <a:noFill/>
          <a:ln>
            <a:noFill/>
          </a:ln>
        </p:spPr>
        <p:txBody>
          <a:bodyPr vert="horz" lIns="90000" tIns="46800" rIns="90000" bIns="46800" anchor="ctr" anchorCtr="0" compatLnSpc="1"/>
          <a:lstStyle/>
          <a:p>
            <a:endParaRPr lang="en-IE"/>
          </a:p>
        </p:txBody>
      </p:sp>
      <p:sp>
        <p:nvSpPr>
          <p:cNvPr id="3" name="Text Placeholder 2"/>
          <p:cNvSpPr txBox="1">
            <a:spLocks noGrp="1"/>
          </p:cNvSpPr>
          <p:nvPr>
            <p:ph type="body" idx="1"/>
          </p:nvPr>
        </p:nvSpPr>
        <p:spPr>
          <a:xfrm>
            <a:off x="456839" y="1905120"/>
            <a:ext cx="8217000" cy="4101840"/>
          </a:xfrm>
          <a:prstGeom prst="rect">
            <a:avLst/>
          </a:prstGeom>
          <a:noFill/>
          <a:ln>
            <a:noFill/>
          </a:ln>
        </p:spPr>
        <p:txBody>
          <a:bodyPr vert="horz" lIns="90000" tIns="46800" rIns="90000" bIns="46800" anchor="t" anchorCtr="0" compatLnSpc="1">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txBox="1">
            <a:spLocks noGrp="1"/>
          </p:cNvSpPr>
          <p:nvPr>
            <p:ph type="dt" sz="half" idx="2"/>
          </p:nvPr>
        </p:nvSpPr>
        <p:spPr>
          <a:xfrm>
            <a:off x="456839" y="6244920"/>
            <a:ext cx="2120760" cy="463320"/>
          </a:xfrm>
          <a:prstGeom prst="rect">
            <a:avLst/>
          </a:prstGeom>
          <a:noFill/>
          <a:ln>
            <a:noFill/>
          </a:ln>
        </p:spPr>
        <p:txBody>
          <a:bodyPr vert="horz" wrap="square" lIns="90000" tIns="46800" rIns="90000" bIns="46800" anchor="b" anchorCtr="0" compatLnSpc="1">
            <a:noAutofit/>
          </a:bodyPr>
          <a:lstStyle>
            <a:lvl1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2400" b="0" i="0" u="none" strike="noStrike" baseline="0">
                <a:solidFill>
                  <a:srgbClr val="FFFF00"/>
                </a:solidFill>
                <a:latin typeface="Times New Roman" pitchFamily="18"/>
                <a:ea typeface="Microsoft YaHei" pitchFamily="34"/>
                <a:cs typeface="Microsoft YaHei" pitchFamily="34"/>
              </a:defRPr>
            </a:lvl1pPr>
          </a:lstStyle>
          <a:p>
            <a:pPr lvl="0"/>
            <a:endParaRPr lang="en-GB"/>
          </a:p>
        </p:txBody>
      </p:sp>
      <p:sp>
        <p:nvSpPr>
          <p:cNvPr id="5" name="Footer Placeholder 4"/>
          <p:cNvSpPr txBox="1">
            <a:spLocks noGrp="1"/>
          </p:cNvSpPr>
          <p:nvPr>
            <p:ph type="ftr" sz="quarter" idx="3"/>
          </p:nvPr>
        </p:nvSpPr>
        <p:spPr>
          <a:xfrm>
            <a:off x="3124079" y="6244920"/>
            <a:ext cx="2882879" cy="463320"/>
          </a:xfrm>
          <a:prstGeom prst="rect">
            <a:avLst/>
          </a:prstGeom>
          <a:noFill/>
          <a:ln>
            <a:noFill/>
          </a:ln>
        </p:spPr>
        <p:txBody>
          <a:bodyPr vert="horz" wrap="square" lIns="90000" tIns="46800" rIns="90000" bIns="46800" anchor="b" anchorCtr="0" compatLnSpc="1">
            <a:noAutofit/>
          </a:bodyPr>
          <a:lstStyle>
            <a:lvl1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2400" b="0" i="0" u="none" strike="noStrike" baseline="0">
                <a:solidFill>
                  <a:srgbClr val="FFFF00"/>
                </a:solidFill>
                <a:latin typeface="Times New Roman" pitchFamily="18"/>
                <a:ea typeface="Microsoft YaHei" pitchFamily="34"/>
                <a:cs typeface="Microsoft YaHei" pitchFamily="34"/>
              </a:defRPr>
            </a:lvl1pPr>
          </a:lstStyle>
          <a:p>
            <a:pPr lvl="0"/>
            <a:endParaRPr lang="en-GB"/>
          </a:p>
        </p:txBody>
      </p:sp>
      <p:sp>
        <p:nvSpPr>
          <p:cNvPr id="6" name="Slide Number Placeholder 5"/>
          <p:cNvSpPr txBox="1">
            <a:spLocks noGrp="1"/>
          </p:cNvSpPr>
          <p:nvPr>
            <p:ph type="sldNum" sz="quarter" idx="4"/>
          </p:nvPr>
        </p:nvSpPr>
        <p:spPr>
          <a:xfrm>
            <a:off x="6553080" y="6244920"/>
            <a:ext cx="2121120" cy="463320"/>
          </a:xfrm>
          <a:prstGeom prst="rect">
            <a:avLst/>
          </a:prstGeom>
          <a:noFill/>
          <a:ln>
            <a:noFill/>
          </a:ln>
        </p:spPr>
        <p:txBody>
          <a:bodyPr vert="horz" wrap="square" lIns="90000" tIns="46800" rIns="90000" bIns="46800" anchor="b" anchorCtr="0" compatLnSpc="1">
            <a:noAutofit/>
          </a:bodyPr>
          <a:lstStyle>
            <a:lvl1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GB" sz="2400" b="0" i="0" u="none" strike="noStrike" baseline="0">
                <a:solidFill>
                  <a:srgbClr val="FFFF00"/>
                </a:solidFill>
                <a:latin typeface="Times New Roman" pitchFamily="18"/>
                <a:ea typeface="Microsoft YaHei" pitchFamily="34"/>
                <a:cs typeface="Microsoft YaHei" pitchFamily="34"/>
              </a:defRPr>
            </a:lvl1pPr>
          </a:lstStyle>
          <a:p>
            <a:pPr lvl="0"/>
            <a:fld id="{896ACABA-2391-4D65-AA1F-4BD8F20E19C4}" type="slidenum">
              <a:t>‹#›</a:t>
            </a:fld>
            <a:endParaRPr lang="en-GB"/>
          </a:p>
        </p:txBody>
      </p:sp>
      <p:pic>
        <p:nvPicPr>
          <p:cNvPr id="7" name="Picture 6">
            <a:extLst>
              <a:ext uri="{FF2B5EF4-FFF2-40B4-BE49-F238E27FC236}">
                <a16:creationId xmlns:a16="http://schemas.microsoft.com/office/drawing/2014/main" xmlns="" id="{00000000-0000-0000-0000-000000000000}"/>
              </a:ext>
            </a:extLst>
          </p:cNvPr>
          <p:cNvPicPr>
            <a:picLocks noChangeAspect="1"/>
          </p:cNvPicPr>
          <p:nvPr/>
        </p:nvPicPr>
        <p:blipFill>
          <a:blip r:embed="rId13">
            <a:lum/>
            <a:alphaModFix/>
          </a:blip>
          <a:srcRect l="2733" t="7047" r="2738" b="6628"/>
          <a:stretch>
            <a:fillRect/>
          </a:stretch>
        </p:blipFill>
        <p:spPr>
          <a:xfrm>
            <a:off x="0" y="-14400"/>
            <a:ext cx="9144000" cy="186228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IE" sz="4400" b="1" i="0" u="none" strike="noStrike" cap="none" baseline="0">
          <a:ln>
            <a:noFill/>
          </a:ln>
          <a:solidFill>
            <a:srgbClr val="000000"/>
          </a:solidFill>
          <a:highlight>
            <a:scrgbClr r="0" g="0" b="0">
              <a:alpha val="0"/>
            </a:scrgbClr>
          </a:highlight>
          <a:latin typeface="Tahoma" pitchFamily="34"/>
          <a:cs typeface="Arial" pitchFamily="34"/>
        </a:defRPr>
      </a:lvl1pPr>
    </p:titleStyle>
    <p:bodyStyle>
      <a:lvl1pPr marL="342720" marR="0" indent="-342720" algn="l" rtl="0" hangingPunct="1">
        <a:lnSpc>
          <a:spcPct val="100000"/>
        </a:lnSpc>
        <a:spcBef>
          <a:spcPts val="799"/>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IE" sz="3200" b="0" i="0" u="none" strike="noStrike" cap="none" baseline="0">
          <a:ln>
            <a:noFill/>
          </a:ln>
          <a:solidFill>
            <a:srgbClr val="000000"/>
          </a:solidFill>
          <a:highlight>
            <a:scrgbClr r="0" g="0" b="0">
              <a:alpha val="0"/>
            </a:scrgbClr>
          </a:highlight>
          <a:latin typeface="Tahoma" pitchFamily="34"/>
          <a:cs typeface="Arial"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txBox="1">
            <a:spLocks noGrp="1"/>
          </p:cNvSpPr>
          <p:nvPr>
            <p:ph type="title"/>
          </p:nvPr>
        </p:nvSpPr>
        <p:spPr>
          <a:xfrm>
            <a:off x="628200" y="364679"/>
            <a:ext cx="7882200" cy="1320840"/>
          </a:xfrm>
          <a:prstGeom prst="rect">
            <a:avLst/>
          </a:prstGeom>
          <a:noFill/>
          <a:ln>
            <a:noFill/>
          </a:ln>
        </p:spPr>
        <p:txBody>
          <a:bodyPr vert="horz" lIns="91440" tIns="45720" rIns="91440" bIns="45720" anchor="ctr" anchorCtr="0" compatLnSpc="1"/>
          <a:lstStyle/>
          <a:p>
            <a:endParaRPr lang="en-IE"/>
          </a:p>
        </p:txBody>
      </p:sp>
      <p:sp>
        <p:nvSpPr>
          <p:cNvPr id="3" name="Text Placeholder 2"/>
          <p:cNvSpPr txBox="1">
            <a:spLocks noGrp="1"/>
          </p:cNvSpPr>
          <p:nvPr>
            <p:ph type="body" idx="1"/>
          </p:nvPr>
        </p:nvSpPr>
        <p:spPr>
          <a:xfrm>
            <a:off x="628200" y="1825560"/>
            <a:ext cx="7882200" cy="4346640"/>
          </a:xfrm>
          <a:prstGeom prst="rect">
            <a:avLst/>
          </a:prstGeom>
          <a:noFill/>
          <a:ln>
            <a:noFill/>
          </a:ln>
        </p:spPr>
        <p:txBody>
          <a:bodyPr vert="horz" lIns="91440" tIns="45720" rIns="91440" bIns="45720" anchor="t" anchorCtr="0" compatLnSpc="1">
            <a:no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E"/>
          </a:p>
        </p:txBody>
      </p:sp>
      <p:sp>
        <p:nvSpPr>
          <p:cNvPr id="4" name="Date Placeholder 3"/>
          <p:cNvSpPr txBox="1">
            <a:spLocks noGrp="1"/>
          </p:cNvSpPr>
          <p:nvPr>
            <p:ph type="dt" sz="half" idx="2"/>
          </p:nvPr>
        </p:nvSpPr>
        <p:spPr>
          <a:xfrm>
            <a:off x="628560" y="6356160"/>
            <a:ext cx="2052720" cy="360359"/>
          </a:xfrm>
          <a:prstGeom prst="rect">
            <a:avLst/>
          </a:prstGeom>
          <a:noFill/>
          <a:ln>
            <a:noFill/>
          </a:ln>
        </p:spPr>
        <p:txBody>
          <a:bodyPr wrap="square" lIns="91440" tIns="45720" rIns="91440" bIns="45720" anchor="ctr" anchorCtr="0">
            <a:noAutofit/>
          </a:bodyPr>
          <a:lstStyle>
            <a:lvl1pPr marL="0" marR="0" lvl="0" indent="0" rtl="0" hangingPunct="1">
              <a:lnSpc>
                <a:spcPct val="100000"/>
              </a:lnSpc>
              <a:spcBef>
                <a:spcPts val="0"/>
              </a:spcBef>
              <a:spcAft>
                <a:spcPts val="0"/>
              </a:spcAft>
              <a:buNone/>
              <a:tabLst/>
              <a:defRPr lang="en-IE" sz="1200" kern="1200" baseline="0">
                <a:solidFill>
                  <a:srgbClr val="8B8B8B"/>
                </a:solidFill>
                <a:latin typeface="Calibri" pitchFamily="2"/>
                <a:ea typeface="Segoe UI" pitchFamily="2"/>
                <a:cs typeface="Segoe UI" pitchFamily="2"/>
              </a:defRPr>
            </a:lvl1pPr>
          </a:lstStyle>
          <a:p>
            <a:pPr lvl="0"/>
            <a:r>
              <a:rPr lang="en-IE"/>
              <a:t>17/08/16</a:t>
            </a:r>
          </a:p>
        </p:txBody>
      </p:sp>
      <p:sp>
        <p:nvSpPr>
          <p:cNvPr id="5" name="Freeform 4"/>
          <p:cNvSpPr/>
          <p:nvPr/>
        </p:nvSpPr>
        <p:spPr>
          <a:xfrm>
            <a:off x="3029040" y="6356520"/>
            <a:ext cx="3085920" cy="36504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none" lIns="90000" tIns="46800" rIns="90000" bIns="468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
        <p:nvSpPr>
          <p:cNvPr id="6" name="Slide Number Placeholder 5"/>
          <p:cNvSpPr txBox="1">
            <a:spLocks noGrp="1"/>
          </p:cNvSpPr>
          <p:nvPr>
            <p:ph type="sldNum" sz="quarter" idx="4"/>
          </p:nvPr>
        </p:nvSpPr>
        <p:spPr>
          <a:xfrm>
            <a:off x="6458040" y="6356160"/>
            <a:ext cx="2052720" cy="360359"/>
          </a:xfrm>
          <a:prstGeom prst="rect">
            <a:avLst/>
          </a:prstGeom>
          <a:noFill/>
          <a:ln>
            <a:noFill/>
          </a:ln>
        </p:spPr>
        <p:txBody>
          <a:bodyPr wrap="square" lIns="91440" tIns="45720" rIns="91440" bIns="45720" anchor="ctr" anchorCtr="0">
            <a:noAutofit/>
          </a:bodyPr>
          <a:lstStyle>
            <a:lvl1pPr marL="0" marR="0" lvl="0" indent="0" algn="r" rtl="0" hangingPunct="1">
              <a:lnSpc>
                <a:spcPct val="100000"/>
              </a:lnSpc>
              <a:spcBef>
                <a:spcPts val="0"/>
              </a:spcBef>
              <a:spcAft>
                <a:spcPts val="0"/>
              </a:spcAft>
              <a:buNone/>
              <a:tabLst/>
              <a:defRPr lang="en-IE" sz="1200" kern="1200" baseline="0">
                <a:solidFill>
                  <a:srgbClr val="8B8B8B"/>
                </a:solidFill>
                <a:latin typeface="Calibri" pitchFamily="2"/>
                <a:ea typeface="Segoe UI" pitchFamily="2"/>
                <a:cs typeface="Segoe UI" pitchFamily="2"/>
              </a:defRPr>
            </a:lvl1pPr>
          </a:lstStyle>
          <a:p>
            <a:pPr lvl="0"/>
            <a:fld id="{172E3140-06DF-4752-A73C-BB2A228031AE}" type="slidenum">
              <a:t>‹#›</a:t>
            </a:fld>
            <a:endParaRPr lang="en-IE"/>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marL="0" marR="0" indent="0" algn="l" rtl="0" hangingPunct="1">
        <a:lnSpc>
          <a:spcPct val="102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IE" sz="1700" b="0" i="0" u="none" strike="noStrike" kern="1200" cap="none" baseline="0">
          <a:ln>
            <a:noFill/>
          </a:ln>
          <a:solidFill>
            <a:srgbClr val="000000"/>
          </a:solidFill>
          <a:highlight>
            <a:scrgbClr r="0" g="0" b="0">
              <a:alpha val="0"/>
            </a:scrgbClr>
          </a:highlight>
          <a:latin typeface="Calibri" pitchFamily="2"/>
          <a:ea typeface="Microsoft YaHei" pitchFamily="34"/>
        </a:defRPr>
      </a:lvl1pPr>
    </p:titleStyle>
    <p:bodyStyle>
      <a:lvl1pPr marL="342720" marR="0" indent="-342720" algn="l" rtl="0" hangingPunct="1">
        <a:lnSpc>
          <a:spcPct val="92000"/>
        </a:lnSpc>
        <a:spcBef>
          <a:spcPts val="1423"/>
        </a:spcBef>
        <a:spcAft>
          <a:spcPts val="0"/>
        </a:spcAft>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defRPr lang="en-IE" sz="2800" b="0" i="0" u="none" strike="noStrike" kern="1200" cap="none" baseline="0">
          <a:ln>
            <a:noFill/>
          </a:ln>
          <a:solidFill>
            <a:srgbClr val="000000"/>
          </a:solidFill>
          <a:highlight>
            <a:scrgbClr r="0" g="0" b="0">
              <a:alpha val="0"/>
            </a:scrgbClr>
          </a:highlight>
          <a:latin typeface="Calibri" pitchFamily="2"/>
          <a:ea typeface="Microsoft YaHei" pitchFamily="34"/>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7200" y="292100"/>
            <a:ext cx="8216900" cy="137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7200" y="1905000"/>
            <a:ext cx="8216900" cy="410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p:txBody>
      </p:sp>
      <p:sp>
        <p:nvSpPr>
          <p:cNvPr id="2" name="Rectangle 3"/>
          <p:cNvSpPr>
            <a:spLocks noGrp="1" noChangeArrowheads="1"/>
          </p:cNvSpPr>
          <p:nvPr>
            <p:ph type="dt"/>
          </p:nvPr>
        </p:nvSpPr>
        <p:spPr bwMode="auto">
          <a:xfrm>
            <a:off x="457200" y="6245225"/>
            <a:ext cx="21209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latin typeface="Times New Roman" pitchFamily="16" charset="0"/>
                <a:ea typeface="Microsoft YaHei" pitchFamily="32" charset="-122"/>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1028" name="Rectangle 4"/>
          <p:cNvSpPr>
            <a:spLocks noGrp="1" noChangeArrowheads="1"/>
          </p:cNvSpPr>
          <p:nvPr>
            <p:ph type="ftr"/>
          </p:nvPr>
        </p:nvSpPr>
        <p:spPr bwMode="auto">
          <a:xfrm>
            <a:off x="3124200" y="6245225"/>
            <a:ext cx="28829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latin typeface="Times New Roman" pitchFamily="16" charset="0"/>
                <a:ea typeface="Microsoft YaHei" pitchFamily="32" charset="-122"/>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endParaRPr kumimoji="0" lang="en-GB" altLang="en-US" sz="2400" b="0" i="0" u="none" strike="noStrike" kern="1200" cap="none" spc="0" normalizeH="0" baseline="0" noProof="0">
              <a:ln>
                <a:noFill/>
              </a:ln>
              <a:solidFill>
                <a:srgbClr val="FFFF00"/>
              </a:solidFill>
              <a:effectLst/>
              <a:uLnTx/>
              <a:uFillTx/>
              <a:latin typeface="Times New Roman" pitchFamily="16" charset="0"/>
              <a:ea typeface="Microsoft YaHei" pitchFamily="32" charset="-122"/>
              <a:cs typeface="Arial"/>
            </a:endParaRPr>
          </a:p>
        </p:txBody>
      </p:sp>
      <p:sp>
        <p:nvSpPr>
          <p:cNvPr id="1029" name="Rectangle 5"/>
          <p:cNvSpPr>
            <a:spLocks noGrp="1" noChangeArrowheads="1"/>
          </p:cNvSpPr>
          <p:nvPr>
            <p:ph type="sldNum"/>
          </p:nvPr>
        </p:nvSpPr>
        <p:spPr bwMode="auto">
          <a:xfrm>
            <a:off x="6553200" y="6245225"/>
            <a:ext cx="2120900" cy="4635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FFFF00"/>
                </a:solidFill>
              </a:defRPr>
            </a:lvl1pPr>
          </a:lstStyle>
          <a:p>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EA2C2CE-F0C8-4A7A-8FBE-3FCE143AB001}" type="slidenum">
              <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rPr>
              <a:pPr marL="0" marR="0" lvl="0" indent="0" algn="l"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a:t>
            </a:fld>
            <a:endParaRPr kumimoji="0" lang="en-GB" altLang="en-US" sz="2400" b="0" i="0" u="none" strike="noStrike" kern="1200" cap="none" spc="0" normalizeH="0" baseline="0" noProof="0">
              <a:ln>
                <a:noFill/>
              </a:ln>
              <a:solidFill>
                <a:srgbClr val="FFFF00"/>
              </a:solidFill>
              <a:effectLst/>
              <a:uLnTx/>
              <a:uFillTx/>
              <a:latin typeface="Times New Roman" panose="02020603050405020304" pitchFamily="18" charset="0"/>
              <a:ea typeface="Microsoft YaHei" panose="020B0503020204020204" pitchFamily="34" charset="-122"/>
              <a:cs typeface="Arial"/>
            </a:endParaRPr>
          </a:p>
        </p:txBody>
      </p:sp>
      <p:pic>
        <p:nvPicPr>
          <p:cNvPr id="1031" name="Picture 6"/>
          <p:cNvPicPr>
            <a:picLocks noChangeAspect="1" noChangeArrowheads="1"/>
          </p:cNvPicPr>
          <p:nvPr/>
        </p:nvPicPr>
        <p:blipFill>
          <a:blip r:embed="rId14">
            <a:extLst>
              <a:ext uri="{28A0092B-C50C-407E-A947-70E740481C1C}">
                <a14:useLocalDpi xmlns:a14="http://schemas.microsoft.com/office/drawing/2010/main" val="0"/>
              </a:ext>
            </a:extLst>
          </a:blip>
          <a:srcRect l="2361" t="7048" r="2361" b="6628"/>
          <a:stretch>
            <a:fillRect/>
          </a:stretch>
        </p:blipFill>
        <p:spPr bwMode="auto">
          <a:xfrm>
            <a:off x="36513" y="0"/>
            <a:ext cx="9070975" cy="1833563"/>
          </a:xfrm>
          <a:prstGeom prst="rect">
            <a:avLst/>
          </a:prstGeom>
          <a:noFill/>
          <a:ln>
            <a:noFill/>
          </a:ln>
          <a:effectLst/>
          <a:extLst>
            <a:ext uri="{909E8E84-426E-40DD-AFC4-6F175D3DCCD1}">
              <a14:hiddenFill xmlns:a14="http://schemas.microsoft.com/office/drawing/2010/main">
                <a:blipFill dpi="0" rotWithShape="0">
                  <a:blip/>
                  <a:srcRect l="2361" t="7048" r="2361" b="6628"/>
                  <a:stretch>
                    <a:fillRect/>
                  </a:stretch>
                </a:blipFill>
              </a14:hiddenFill>
            </a:ext>
            <a:ext uri="{91240B29-F687-4F45-9708-019B960494DF}">
              <a14:hiddenLine xmlns:a14="http://schemas.microsoft.com/office/drawing/2010/main" w="9525">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2741834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000000"/>
          </a:solidFill>
          <a:latin typeface="+mj-lt"/>
          <a:ea typeface="+mj-ea"/>
          <a:cs typeface="+mj-cs"/>
        </a:defRPr>
      </a:lvl1pPr>
      <a:lvl2pPr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000000"/>
          </a:solidFill>
          <a:latin typeface="Tahoma" pitchFamily="32" charset="0"/>
          <a:cs typeface="Arial" charset="0"/>
        </a:defRPr>
      </a:lvl2pPr>
      <a:lvl3pPr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000000"/>
          </a:solidFill>
          <a:latin typeface="Tahoma" pitchFamily="32" charset="0"/>
          <a:cs typeface="Arial" charset="0"/>
        </a:defRPr>
      </a:lvl3pPr>
      <a:lvl4pPr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000000"/>
          </a:solidFill>
          <a:latin typeface="Tahoma" pitchFamily="32" charset="0"/>
          <a:cs typeface="Arial" charset="0"/>
        </a:defRPr>
      </a:lvl4pPr>
      <a:lvl5pPr algn="l" defTabSz="449263" rtl="0" eaLnBrk="0" fontAlgn="base" hangingPunct="0">
        <a:spcBef>
          <a:spcPct val="0"/>
        </a:spcBef>
        <a:spcAft>
          <a:spcPct val="0"/>
        </a:spcAft>
        <a:buClr>
          <a:srgbClr val="000000"/>
        </a:buClr>
        <a:buSzPct val="100000"/>
        <a:buFont typeface="Times New Roman" panose="02020603050405020304" pitchFamily="18" charset="0"/>
        <a:defRPr sz="4400" b="1">
          <a:solidFill>
            <a:srgbClr val="000000"/>
          </a:solidFill>
          <a:latin typeface="Tahoma" pitchFamily="32" charset="0"/>
          <a:cs typeface="Arial" charset="0"/>
        </a:defRPr>
      </a:lvl5pPr>
      <a:lvl6pPr marL="2514600" indent="-228600" algn="l" defTabSz="449263" rtl="0" fontAlgn="base">
        <a:spcBef>
          <a:spcPct val="0"/>
        </a:spcBef>
        <a:spcAft>
          <a:spcPct val="0"/>
        </a:spcAft>
        <a:buClr>
          <a:srgbClr val="000000"/>
        </a:buClr>
        <a:buSzPct val="100000"/>
        <a:buFont typeface="Times New Roman" pitchFamily="16" charset="0"/>
        <a:defRPr sz="4400" b="1">
          <a:solidFill>
            <a:srgbClr val="000000"/>
          </a:solidFill>
          <a:latin typeface="Tahoma" pitchFamily="32" charset="0"/>
          <a:cs typeface="Arial" charset="0"/>
        </a:defRPr>
      </a:lvl6pPr>
      <a:lvl7pPr marL="2971800" indent="-228600" algn="l" defTabSz="449263" rtl="0" fontAlgn="base">
        <a:spcBef>
          <a:spcPct val="0"/>
        </a:spcBef>
        <a:spcAft>
          <a:spcPct val="0"/>
        </a:spcAft>
        <a:buClr>
          <a:srgbClr val="000000"/>
        </a:buClr>
        <a:buSzPct val="100000"/>
        <a:buFont typeface="Times New Roman" pitchFamily="16" charset="0"/>
        <a:defRPr sz="4400" b="1">
          <a:solidFill>
            <a:srgbClr val="000000"/>
          </a:solidFill>
          <a:latin typeface="Tahoma" pitchFamily="32" charset="0"/>
          <a:cs typeface="Arial" charset="0"/>
        </a:defRPr>
      </a:lvl7pPr>
      <a:lvl8pPr marL="3429000" indent="-228600" algn="l" defTabSz="449263" rtl="0" fontAlgn="base">
        <a:spcBef>
          <a:spcPct val="0"/>
        </a:spcBef>
        <a:spcAft>
          <a:spcPct val="0"/>
        </a:spcAft>
        <a:buClr>
          <a:srgbClr val="000000"/>
        </a:buClr>
        <a:buSzPct val="100000"/>
        <a:buFont typeface="Times New Roman" pitchFamily="16" charset="0"/>
        <a:defRPr sz="4400" b="1">
          <a:solidFill>
            <a:srgbClr val="000000"/>
          </a:solidFill>
          <a:latin typeface="Tahoma" pitchFamily="32" charset="0"/>
          <a:cs typeface="Arial" charset="0"/>
        </a:defRPr>
      </a:lvl8pPr>
      <a:lvl9pPr marL="3886200" indent="-228600" algn="l" defTabSz="449263" rtl="0" fontAlgn="base">
        <a:spcBef>
          <a:spcPct val="0"/>
        </a:spcBef>
        <a:spcAft>
          <a:spcPct val="0"/>
        </a:spcAft>
        <a:buClr>
          <a:srgbClr val="000000"/>
        </a:buClr>
        <a:buSzPct val="100000"/>
        <a:buFont typeface="Times New Roman" pitchFamily="16" charset="0"/>
        <a:defRPr sz="4400" b="1">
          <a:solidFill>
            <a:srgbClr val="000000"/>
          </a:solidFill>
          <a:latin typeface="Tahoma" pitchFamily="32" charset="0"/>
          <a:cs typeface="Arial"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n-ea"/>
          <a:cs typeface="+mn-cs"/>
        </a:defRPr>
      </a:lvl1pPr>
      <a:lvl2pPr marL="742950" indent="-285750" algn="l" defTabSz="449263" rtl="0" eaLnBrk="0" fontAlgn="base" hangingPunct="0">
        <a:spcBef>
          <a:spcPts val="700"/>
        </a:spcBef>
        <a:spcAft>
          <a:spcPct val="0"/>
        </a:spcAft>
        <a:buClr>
          <a:srgbClr val="000000"/>
        </a:buClr>
        <a:buSzPct val="100000"/>
        <a:buFont typeface="Times New Roman" panose="02020603050405020304" pitchFamily="18" charset="0"/>
        <a:defRPr sz="2800">
          <a:solidFill>
            <a:srgbClr val="000000"/>
          </a:solidFill>
          <a:latin typeface="+mn-lt"/>
          <a:cs typeface="+mn-cs"/>
        </a:defRPr>
      </a:lvl2pPr>
      <a:lvl3pPr marL="1143000" indent="-228600" algn="l" defTabSz="449263" rtl="0" eaLnBrk="0" fontAlgn="base" hangingPunct="0">
        <a:spcBef>
          <a:spcPts val="600"/>
        </a:spcBef>
        <a:spcAft>
          <a:spcPct val="0"/>
        </a:spcAft>
        <a:buClr>
          <a:srgbClr val="000000"/>
        </a:buClr>
        <a:buSzPct val="100000"/>
        <a:buFont typeface="Times New Roman" panose="02020603050405020304" pitchFamily="18" charset="0"/>
        <a:defRPr sz="2400">
          <a:solidFill>
            <a:srgbClr val="000000"/>
          </a:solidFill>
          <a:latin typeface="+mn-lt"/>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cs typeface="+mn-cs"/>
        </a:defRPr>
      </a:lvl5pPr>
      <a:lvl6pPr marL="25146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6pPr>
      <a:lvl7pPr marL="29718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7pPr>
      <a:lvl8pPr marL="34290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8pPr>
      <a:lvl9pPr marL="3886200" indent="-228600" algn="l" defTabSz="449263" rtl="0" fontAlgn="base">
        <a:spcBef>
          <a:spcPts val="500"/>
        </a:spcBef>
        <a:spcAft>
          <a:spcPct val="0"/>
        </a:spcAft>
        <a:buClr>
          <a:srgbClr val="000000"/>
        </a:buClr>
        <a:buSzPct val="100000"/>
        <a:buFont typeface="Times New Roman" pitchFamily="16" charset="0"/>
        <a:defRPr sz="20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hyperlink" Target="http://Www.opw.ie/floodplans"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hyperlink" Target="mailto:DraftPlans@opw.ie"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Freeform 1"/>
          <p:cNvSpPr/>
          <p:nvPr/>
        </p:nvSpPr>
        <p:spPr>
          <a:xfrm>
            <a:off x="3124079" y="6245280"/>
            <a:ext cx="2894040" cy="4744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b"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GB" sz="2400" b="0" i="0" u="none" strike="noStrike" cap="none" baseline="0">
              <a:ln>
                <a:noFill/>
              </a:ln>
              <a:solidFill>
                <a:srgbClr val="000000"/>
              </a:solidFill>
              <a:latin typeface="Times New Roman" pitchFamily="18"/>
              <a:ea typeface="Segoe UI" pitchFamily="34"/>
              <a:cs typeface="Segoe UI" pitchFamily="34"/>
            </a:endParaRPr>
          </a:p>
        </p:txBody>
      </p:sp>
      <p:sp>
        <p:nvSpPr>
          <p:cNvPr id="4" name="Title 3"/>
          <p:cNvSpPr txBox="1">
            <a:spLocks noGrp="1"/>
          </p:cNvSpPr>
          <p:nvPr>
            <p:ph type="title" idx="4294967295"/>
          </p:nvPr>
        </p:nvSpPr>
        <p:spPr>
          <a:xfrm>
            <a:off x="215640" y="2087640"/>
            <a:ext cx="8783640" cy="1231920"/>
          </a:xfrm>
        </p:spPr>
        <p:txBody>
          <a:bodyPr wrap="square">
            <a:noAutofit/>
          </a:bodyPr>
          <a:lstStyle/>
          <a:p>
            <a:pPr lvl="0" algn="ctr">
              <a:spcBef>
                <a:spcPts val="2248"/>
              </a:spcBef>
              <a:spcAft>
                <a:spcPts val="2248"/>
              </a:spcAft>
            </a:pPr>
            <a:r>
              <a:rPr lang="en-IE" sz="3200">
                <a:solidFill>
                  <a:srgbClr val="006699"/>
                </a:solidFill>
              </a:rPr>
              <a:t>PUBLIC CONSULTATION ON THE DRAFT FLOOD RISK MANAGEMENT PLANS</a:t>
            </a:r>
          </a:p>
        </p:txBody>
      </p:sp>
      <p:sp>
        <p:nvSpPr>
          <p:cNvPr id="5" name="Subtitle 4"/>
          <p:cNvSpPr txBox="1">
            <a:spLocks noGrp="1"/>
          </p:cNvSpPr>
          <p:nvPr>
            <p:ph type="subTitle" idx="4294967295"/>
          </p:nvPr>
        </p:nvSpPr>
        <p:spPr>
          <a:xfrm>
            <a:off x="357687" y="5524772"/>
            <a:ext cx="8426823" cy="1152360"/>
          </a:xfrm>
        </p:spPr>
        <p:txBody>
          <a:bodyPr wrap="square"/>
          <a:lstStyle/>
          <a:p>
            <a:pPr marL="0" lvl="0" indent="0" algn="ctr">
              <a:lnSpc>
                <a:spcPct val="80000"/>
              </a:lnSpc>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GB" sz="800" dirty="0">
              <a:solidFill>
                <a:srgbClr val="FF0000"/>
              </a:solidFill>
            </a:endParaRPr>
          </a:p>
          <a:p>
            <a:pPr marL="0" lvl="0" indent="0" algn="ctr">
              <a:lnSpc>
                <a:spcPct val="80000"/>
              </a:lnSpc>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b="1" dirty="0">
                <a:solidFill>
                  <a:srgbClr val="006699"/>
                </a:solidFill>
              </a:rPr>
              <a:t>Office of Public Works</a:t>
            </a:r>
          </a:p>
          <a:p>
            <a:pPr marL="0" lvl="0" indent="0" algn="ctr">
              <a:lnSpc>
                <a:spcPct val="80000"/>
              </a:lnSpc>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GB" sz="2400" b="1" dirty="0" smtClean="0">
                <a:solidFill>
                  <a:srgbClr val="006699"/>
                </a:solidFill>
              </a:rPr>
              <a:t>South Dublin </a:t>
            </a:r>
            <a:r>
              <a:rPr lang="en-GB" sz="2400" b="1" dirty="0">
                <a:solidFill>
                  <a:srgbClr val="006699"/>
                </a:solidFill>
              </a:rPr>
              <a:t>County Council // </a:t>
            </a:r>
            <a:r>
              <a:rPr lang="en-GB" sz="2400" b="1" dirty="0" smtClean="0">
                <a:solidFill>
                  <a:srgbClr val="006699"/>
                </a:solidFill>
              </a:rPr>
              <a:t>17th October </a:t>
            </a:r>
            <a:r>
              <a:rPr lang="en-GB" sz="2400" b="1" dirty="0">
                <a:solidFill>
                  <a:srgbClr val="006699"/>
                </a:solidFill>
              </a:rPr>
              <a:t>2016</a:t>
            </a:r>
          </a:p>
        </p:txBody>
      </p:sp>
      <p:pic>
        <p:nvPicPr>
          <p:cNvPr id="6" name="Picture 5">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a:stretch>
            <a:fillRect/>
          </a:stretch>
        </p:blipFill>
        <p:spPr>
          <a:xfrm>
            <a:off x="2411280" y="3549600"/>
            <a:ext cx="4319640" cy="194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271182" y="1569759"/>
            <a:ext cx="8872818" cy="1168493"/>
          </a:xfrm>
        </p:spPr>
        <p:txBody>
          <a:bodyPr/>
          <a:lstStyle/>
          <a:p>
            <a:r>
              <a:rPr lang="en-IE" altLang="en-US" sz="3600" dirty="0" smtClean="0">
                <a:solidFill>
                  <a:srgbClr val="006699"/>
                </a:solidFill>
              </a:rPr>
              <a:t>Lucan to </a:t>
            </a:r>
            <a:r>
              <a:rPr lang="en-IE" altLang="en-US" sz="3600" dirty="0" err="1" smtClean="0">
                <a:solidFill>
                  <a:srgbClr val="006699"/>
                </a:solidFill>
              </a:rPr>
              <a:t>Chapelizod</a:t>
            </a:r>
            <a:r>
              <a:rPr lang="en-IE" altLang="en-US" sz="3600" dirty="0" smtClean="0">
                <a:solidFill>
                  <a:srgbClr val="006699"/>
                </a:solidFill>
              </a:rPr>
              <a:t> – Hard Defences</a:t>
            </a:r>
            <a:endParaRPr lang="en-GB" altLang="en-US" sz="3600" dirty="0" smtClean="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30" y="2563905"/>
            <a:ext cx="7306235" cy="4179441"/>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426024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name="page11">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1920" y="1981080"/>
            <a:ext cx="8602920" cy="1236959"/>
          </a:xfrm>
        </p:spPr>
        <p:txBody>
          <a:bodyPr wrap="square">
            <a:noAutofit/>
          </a:bodyPr>
          <a:lstStyle/>
          <a:p>
            <a:pPr lvl="0"/>
            <a:r>
              <a:rPr lang="en-IE" sz="3600" dirty="0">
                <a:solidFill>
                  <a:srgbClr val="006699"/>
                </a:solidFill>
              </a:rPr>
              <a:t>FLOOD RISK MANAGEMENT PLANS</a:t>
            </a:r>
          </a:p>
        </p:txBody>
      </p:sp>
      <p:sp>
        <p:nvSpPr>
          <p:cNvPr id="3" name="Text Placeholder 2"/>
          <p:cNvSpPr txBox="1">
            <a:spLocks noGrp="1"/>
          </p:cNvSpPr>
          <p:nvPr>
            <p:ph type="body" idx="4294967295"/>
          </p:nvPr>
        </p:nvSpPr>
        <p:spPr>
          <a:xfrm>
            <a:off x="685799" y="3064680"/>
            <a:ext cx="8229600" cy="3353040"/>
          </a:xfrm>
        </p:spPr>
        <p:txBody>
          <a:bodyPr wrap="square"/>
          <a:lstStyle/>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Purpose of Presentation</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Plan Structure and Content</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Recommendations for </a:t>
            </a:r>
            <a:r>
              <a:rPr lang="en-IE" sz="3600" dirty="0" smtClean="0">
                <a:solidFill>
                  <a:srgbClr val="808080"/>
                </a:solidFill>
              </a:rPr>
              <a:t>SDCC</a:t>
            </a:r>
            <a:endParaRPr lang="en-IE" sz="3600" dirty="0">
              <a:solidFill>
                <a:srgbClr val="808080"/>
              </a:solidFill>
            </a:endParaRP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t>Consultation </a:t>
            </a:r>
            <a:r>
              <a:rPr lang="en-IE" sz="3600" dirty="0" smtClean="0"/>
              <a:t>Process</a:t>
            </a:r>
            <a:endParaRPr lang="en-IE" sz="3600" dirty="0"/>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Scheme Implementation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42876" y="1489317"/>
            <a:ext cx="9077324" cy="1236959"/>
          </a:xfrm>
        </p:spPr>
        <p:txBody>
          <a:bodyPr wrap="square">
            <a:noAutofit/>
          </a:bodyPr>
          <a:lstStyle/>
          <a:p>
            <a:pPr lvl="0"/>
            <a:r>
              <a:rPr lang="en-IE" sz="3400" dirty="0" smtClean="0">
                <a:solidFill>
                  <a:srgbClr val="006699"/>
                </a:solidFill>
              </a:rPr>
              <a:t>Consultation Process</a:t>
            </a:r>
            <a:endParaRPr lang="en-IE" sz="3400" dirty="0">
              <a:solidFill>
                <a:srgbClr val="006699"/>
              </a:solidFill>
            </a:endParaRPr>
          </a:p>
        </p:txBody>
      </p:sp>
      <p:sp>
        <p:nvSpPr>
          <p:cNvPr id="3" name="Freeform 2"/>
          <p:cNvSpPr/>
          <p:nvPr/>
        </p:nvSpPr>
        <p:spPr>
          <a:xfrm>
            <a:off x="419040" y="2549236"/>
            <a:ext cx="8305920" cy="4156484"/>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46800" rIns="90000" bIns="46800" anchor="t" anchorCtr="0" compatLnSpc="1">
            <a:noAutofit/>
          </a:bodyPr>
          <a:lstStyle/>
          <a:p>
            <a:pPr marL="0" lvl="1">
              <a:spcBef>
                <a:spcPts val="697"/>
              </a:spcBef>
              <a:buClr>
                <a:srgbClr val="000000"/>
              </a:buClr>
              <a:buSzPct val="10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2400" b="1" dirty="0">
                <a:solidFill>
                  <a:srgbClr val="000000"/>
                </a:solidFill>
                <a:latin typeface="Tahoma" pitchFamily="34"/>
                <a:ea typeface="Arial" pitchFamily="34"/>
                <a:cs typeface="Arial" pitchFamily="34"/>
              </a:rPr>
              <a:t>Project-Level</a:t>
            </a:r>
          </a:p>
          <a:p>
            <a:pPr marL="457200" lvl="3">
              <a:spcBef>
                <a:spcPts val="598"/>
              </a:spcBef>
              <a:buClr>
                <a:srgbClr val="000000"/>
              </a:buClr>
              <a:buSzPct val="120000"/>
              <a:buFont typeface="Tahoma"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2400" dirty="0" smtClean="0">
                <a:solidFill>
                  <a:srgbClr val="000000"/>
                </a:solidFill>
                <a:latin typeface="Tahoma" pitchFamily="34"/>
                <a:ea typeface="Arial" pitchFamily="34"/>
                <a:cs typeface="Arial" pitchFamily="34"/>
              </a:rPr>
              <a:t> Eastern Steering </a:t>
            </a:r>
            <a:r>
              <a:rPr lang="en-IE" sz="2400" dirty="0">
                <a:solidFill>
                  <a:srgbClr val="000000"/>
                </a:solidFill>
                <a:latin typeface="Tahoma" pitchFamily="34"/>
                <a:ea typeface="Arial" pitchFamily="34"/>
                <a:cs typeface="Arial" pitchFamily="34"/>
              </a:rPr>
              <a:t>Group</a:t>
            </a:r>
          </a:p>
          <a:p>
            <a:pPr marL="457200" lvl="3">
              <a:spcBef>
                <a:spcPts val="598"/>
              </a:spcBef>
              <a:buClr>
                <a:srgbClr val="000000"/>
              </a:buClr>
              <a:buSzPct val="120000"/>
              <a:buFont typeface="Tahoma"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2400" dirty="0" smtClean="0">
                <a:solidFill>
                  <a:srgbClr val="000000"/>
                </a:solidFill>
                <a:latin typeface="Tahoma" pitchFamily="34"/>
                <a:ea typeface="Arial" pitchFamily="34"/>
                <a:cs typeface="Arial" pitchFamily="34"/>
              </a:rPr>
              <a:t> Eastern Progress </a:t>
            </a:r>
            <a:r>
              <a:rPr lang="en-IE" sz="2400" dirty="0">
                <a:solidFill>
                  <a:srgbClr val="000000"/>
                </a:solidFill>
                <a:latin typeface="Tahoma" pitchFamily="34"/>
                <a:ea typeface="Arial" pitchFamily="34"/>
                <a:cs typeface="Arial" pitchFamily="34"/>
              </a:rPr>
              <a:t>Group</a:t>
            </a:r>
          </a:p>
          <a:p>
            <a:pPr marL="457200" lvl="3">
              <a:spcBef>
                <a:spcPts val="598"/>
              </a:spcBef>
              <a:buClr>
                <a:srgbClr val="000000"/>
              </a:buClr>
              <a:buSzPct val="120000"/>
              <a:buFont typeface="Tahoma"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2400" dirty="0" smtClean="0">
                <a:solidFill>
                  <a:srgbClr val="000000"/>
                </a:solidFill>
                <a:latin typeface="Tahoma" pitchFamily="34"/>
                <a:ea typeface="Arial" pitchFamily="34"/>
                <a:cs typeface="Arial" pitchFamily="34"/>
              </a:rPr>
              <a:t> Stakeholder Group</a:t>
            </a:r>
          </a:p>
          <a:p>
            <a:pPr marL="457200" lvl="3">
              <a:spcBef>
                <a:spcPts val="598"/>
              </a:spcBef>
              <a:buClr>
                <a:srgbClr val="000000"/>
              </a:buClr>
              <a:buSzPct val="12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1050" b="0" i="0" u="none" strike="noStrike" cap="none" baseline="0" dirty="0" smtClean="0">
              <a:ln>
                <a:noFill/>
              </a:ln>
              <a:solidFill>
                <a:srgbClr val="000000"/>
              </a:solidFill>
              <a:latin typeface="Tahoma" pitchFamily="34"/>
              <a:ea typeface="Arial" pitchFamily="34"/>
              <a:cs typeface="Arial" pitchFamily="34"/>
            </a:endParaRPr>
          </a:p>
          <a:p>
            <a:pPr marL="0" marR="0" lvl="0" indent="0" algn="l" rtl="0" hangingPunct="1">
              <a:lnSpc>
                <a:spcPct val="100000"/>
              </a:lnSpc>
              <a:spcBef>
                <a:spcPts val="799"/>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2400" b="1" i="0" u="none" strike="noStrike" cap="none" baseline="0" dirty="0" smtClean="0">
                <a:ln>
                  <a:noFill/>
                </a:ln>
                <a:solidFill>
                  <a:srgbClr val="000000"/>
                </a:solidFill>
                <a:latin typeface="Tahoma" pitchFamily="34"/>
                <a:ea typeface="Arial" pitchFamily="34"/>
                <a:cs typeface="Arial" pitchFamily="34"/>
              </a:rPr>
              <a:t>National</a:t>
            </a:r>
            <a:endParaRPr lang="en-IE" sz="2400" b="1" i="0" u="none" strike="noStrike" cap="none" baseline="0" dirty="0">
              <a:ln>
                <a:noFill/>
              </a:ln>
              <a:solidFill>
                <a:srgbClr val="000000"/>
              </a:solidFill>
              <a:latin typeface="Tahoma" pitchFamily="34"/>
              <a:ea typeface="Arial" pitchFamily="34"/>
              <a:cs typeface="Arial" pitchFamily="34"/>
            </a:endParaRPr>
          </a:p>
          <a:p>
            <a:pPr marL="457200" lvl="3">
              <a:spcBef>
                <a:spcPts val="598"/>
              </a:spcBef>
              <a:buClr>
                <a:srgbClr val="000000"/>
              </a:buClr>
              <a:buSzPct val="120000"/>
              <a:buFont typeface="Tahoma"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2400" b="0" i="0" u="none" strike="noStrike" cap="none" baseline="0" dirty="0" smtClean="0">
                <a:ln>
                  <a:noFill/>
                </a:ln>
                <a:solidFill>
                  <a:srgbClr val="000000"/>
                </a:solidFill>
                <a:latin typeface="Tahoma" pitchFamily="34"/>
                <a:ea typeface="Arial" pitchFamily="34"/>
                <a:cs typeface="Arial" pitchFamily="34"/>
              </a:rPr>
              <a:t> National </a:t>
            </a:r>
            <a:r>
              <a:rPr lang="en-IE" sz="2400" b="0" i="0" u="none" strike="noStrike" cap="none" baseline="0" dirty="0">
                <a:ln>
                  <a:noFill/>
                </a:ln>
                <a:solidFill>
                  <a:srgbClr val="000000"/>
                </a:solidFill>
                <a:latin typeface="Tahoma" pitchFamily="34"/>
                <a:ea typeface="Arial" pitchFamily="34"/>
                <a:cs typeface="Arial" pitchFamily="34"/>
              </a:rPr>
              <a:t>Steering Group</a:t>
            </a:r>
          </a:p>
          <a:p>
            <a:pPr marL="457200" lvl="3">
              <a:spcBef>
                <a:spcPts val="598"/>
              </a:spcBef>
              <a:buClr>
                <a:srgbClr val="000000"/>
              </a:buClr>
              <a:buSzPct val="120000"/>
              <a:buFont typeface="Tahoma"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2400" b="0" i="0" u="none" strike="noStrike" cap="none" baseline="0" dirty="0" smtClean="0">
                <a:ln>
                  <a:noFill/>
                </a:ln>
                <a:solidFill>
                  <a:srgbClr val="000000"/>
                </a:solidFill>
                <a:latin typeface="Tahoma" pitchFamily="34"/>
                <a:ea typeface="Arial" pitchFamily="34"/>
                <a:cs typeface="Arial" pitchFamily="34"/>
              </a:rPr>
              <a:t> National </a:t>
            </a:r>
            <a:r>
              <a:rPr lang="en-IE" sz="2400" b="0" i="0" u="none" strike="noStrike" cap="none" baseline="0" dirty="0">
                <a:ln>
                  <a:noFill/>
                </a:ln>
                <a:solidFill>
                  <a:srgbClr val="000000"/>
                </a:solidFill>
                <a:latin typeface="Tahoma" pitchFamily="34"/>
                <a:ea typeface="Arial" pitchFamily="34"/>
                <a:cs typeface="Arial" pitchFamily="34"/>
              </a:rPr>
              <a:t>Stakeholder Group</a:t>
            </a:r>
          </a:p>
          <a:p>
            <a:pPr marL="457200" lvl="3">
              <a:spcBef>
                <a:spcPts val="598"/>
              </a:spcBef>
              <a:buClr>
                <a:srgbClr val="000000"/>
              </a:buClr>
              <a:buSzPct val="120000"/>
              <a:buFont typeface="Tahoma" pitchFamily="34"/>
              <a:buChar char="•"/>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r>
              <a:rPr lang="en-IE" sz="2400" b="0" i="0" u="none" strike="noStrike" cap="none" baseline="0" dirty="0" smtClean="0">
                <a:ln>
                  <a:noFill/>
                </a:ln>
                <a:solidFill>
                  <a:srgbClr val="000000"/>
                </a:solidFill>
                <a:latin typeface="Tahoma" pitchFamily="34"/>
                <a:ea typeface="Arial" pitchFamily="34"/>
                <a:cs typeface="Arial" pitchFamily="34"/>
              </a:rPr>
              <a:t> National </a:t>
            </a:r>
            <a:r>
              <a:rPr lang="en-IE" sz="2400" b="0" i="0" u="none" strike="noStrike" cap="none" baseline="0" dirty="0">
                <a:ln>
                  <a:noFill/>
                </a:ln>
                <a:solidFill>
                  <a:srgbClr val="000000"/>
                </a:solidFill>
                <a:latin typeface="Tahoma" pitchFamily="34"/>
                <a:ea typeface="Arial" pitchFamily="34"/>
                <a:cs typeface="Arial" pitchFamily="34"/>
              </a:rPr>
              <a:t>Technical Coordination Group</a:t>
            </a:r>
          </a:p>
          <a:p>
            <a:pPr marL="0" marR="0" lvl="1" indent="0" algn="l" rtl="0" hangingPunct="1">
              <a:lnSpc>
                <a:spcPct val="100000"/>
              </a:lnSpc>
              <a:spcBef>
                <a:spcPts val="697"/>
              </a:spcBef>
              <a:spcAft>
                <a:spcPts val="0"/>
              </a:spcAft>
              <a:buClr>
                <a:srgbClr val="000000"/>
              </a:buClr>
              <a:buSzPct val="100000"/>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200" b="0" i="0" u="none" strike="noStrike" cap="none" baseline="0" dirty="0" smtClean="0">
              <a:ln>
                <a:noFill/>
              </a:ln>
              <a:solidFill>
                <a:srgbClr val="000000"/>
              </a:solidFill>
              <a:latin typeface="Tahoma" pitchFamily="34"/>
              <a:ea typeface="Arial" pitchFamily="34"/>
              <a:cs typeface="Arial" pitchFamily="34"/>
            </a:endParaRPr>
          </a:p>
        </p:txBody>
      </p:sp>
    </p:spTree>
    <p:extLst>
      <p:ext uri="{BB962C8B-B14F-4D97-AF65-F5344CB8AC3E}">
        <p14:creationId xmlns:p14="http://schemas.microsoft.com/office/powerpoint/2010/main" val="527544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609600" y="3114674"/>
            <a:ext cx="7734300" cy="3108543"/>
          </a:xfrm>
          <a:prstGeom prst="rect">
            <a:avLst/>
          </a:prstGeom>
          <a:noFill/>
        </p:spPr>
        <p:txBody>
          <a:bodyPr wrap="square" rtlCol="0">
            <a:spAutoFit/>
          </a:bodyPr>
          <a:lstStyle/>
          <a:p>
            <a:pPr marL="285750" indent="-285750">
              <a:buFont typeface="Arial" panose="020B0604020202020204" pitchFamily="34" charset="0"/>
              <a:buChar char="•"/>
            </a:pPr>
            <a:r>
              <a:rPr lang="en-IE" sz="2800" dirty="0" smtClean="0">
                <a:latin typeface="Tahoma" panose="020B0604030504040204" pitchFamily="34" charset="0"/>
                <a:ea typeface="Tahoma" panose="020B0604030504040204" pitchFamily="34" charset="0"/>
                <a:cs typeface="Tahoma" panose="020B0604030504040204" pitchFamily="34" charset="0"/>
              </a:rPr>
              <a:t>Completion of Draft Plans</a:t>
            </a:r>
          </a:p>
          <a:p>
            <a:pPr marL="285750" indent="-285750">
              <a:buFont typeface="Arial" panose="020B0604020202020204" pitchFamily="34" charset="0"/>
              <a:buChar char="•"/>
            </a:pPr>
            <a:endParaRPr lang="en-IE" sz="28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IE" sz="2800" dirty="0" smtClean="0">
                <a:latin typeface="Tahoma" panose="020B0604030504040204" pitchFamily="34" charset="0"/>
                <a:ea typeface="Tahoma" panose="020B0604030504040204" pitchFamily="34" charset="0"/>
                <a:cs typeface="Tahoma" panose="020B0604030504040204" pitchFamily="34" charset="0"/>
              </a:rPr>
              <a:t>Finalisation of Draft FRMPs</a:t>
            </a:r>
          </a:p>
          <a:p>
            <a:pPr marL="285750" indent="-285750">
              <a:buFont typeface="Arial" panose="020B0604020202020204" pitchFamily="34" charset="0"/>
              <a:buChar char="•"/>
            </a:pPr>
            <a:endParaRPr lang="en-IE" sz="28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IE" sz="2800" dirty="0" smtClean="0">
                <a:latin typeface="Tahoma" panose="020B0604030504040204" pitchFamily="34" charset="0"/>
                <a:ea typeface="Tahoma" panose="020B0604030504040204" pitchFamily="34" charset="0"/>
                <a:cs typeface="Tahoma" panose="020B0604030504040204" pitchFamily="34" charset="0"/>
              </a:rPr>
              <a:t>Submit to Minister (DPER) for Approval</a:t>
            </a:r>
          </a:p>
          <a:p>
            <a:pPr marL="285750" indent="-285750">
              <a:buFont typeface="Arial" panose="020B0604020202020204" pitchFamily="34" charset="0"/>
              <a:buChar char="•"/>
            </a:pPr>
            <a:endParaRPr lang="en-IE" sz="2800" dirty="0" smtClean="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en-IE" sz="2800" dirty="0" smtClean="0">
                <a:latin typeface="Tahoma" panose="020B0604030504040204" pitchFamily="34" charset="0"/>
                <a:ea typeface="Tahoma" panose="020B0604030504040204" pitchFamily="34" charset="0"/>
                <a:cs typeface="Tahoma" panose="020B0604030504040204" pitchFamily="34" charset="0"/>
              </a:rPr>
              <a:t>Submit to Councils for Adoption</a:t>
            </a:r>
            <a:endParaRPr lang="en-IE" sz="2800" dirty="0">
              <a:latin typeface="Tahoma" panose="020B0604030504040204" pitchFamily="34" charset="0"/>
              <a:ea typeface="Tahoma" panose="020B0604030504040204" pitchFamily="34" charset="0"/>
              <a:cs typeface="Tahoma" panose="020B0604030504040204" pitchFamily="34" charset="0"/>
            </a:endParaRPr>
          </a:p>
        </p:txBody>
      </p:sp>
      <p:sp>
        <p:nvSpPr>
          <p:cNvPr id="14" name="TextBox 13"/>
          <p:cNvSpPr txBox="1"/>
          <p:nvPr/>
        </p:nvSpPr>
        <p:spPr>
          <a:xfrm>
            <a:off x="5372099" y="3495675"/>
            <a:ext cx="3705225" cy="461665"/>
          </a:xfrm>
          <a:prstGeom prst="rect">
            <a:avLst/>
          </a:prstGeom>
          <a:noFill/>
        </p:spPr>
        <p:txBody>
          <a:bodyPr wrap="square" rtlCol="0">
            <a:spAutoFit/>
          </a:bodyPr>
          <a:lstStyle/>
          <a:p>
            <a:r>
              <a:rPr lang="en-IE" sz="2400" dirty="0" smtClean="0">
                <a:latin typeface="Tahoma" panose="020B0604030504040204" pitchFamily="34" charset="0"/>
                <a:ea typeface="Tahoma" panose="020B0604030504040204" pitchFamily="34" charset="0"/>
                <a:cs typeface="Tahoma" panose="020B0604030504040204" pitchFamily="34" charset="0"/>
              </a:rPr>
              <a:t>Prioritisation of Measures</a:t>
            </a:r>
            <a:endParaRPr lang="en-IE" sz="2400" dirty="0">
              <a:latin typeface="Tahoma" panose="020B0604030504040204" pitchFamily="34" charset="0"/>
              <a:ea typeface="Tahoma" panose="020B0604030504040204" pitchFamily="34" charset="0"/>
              <a:cs typeface="Tahoma" panose="020B0604030504040204" pitchFamily="34" charset="0"/>
            </a:endParaRPr>
          </a:p>
        </p:txBody>
      </p:sp>
      <p:sp>
        <p:nvSpPr>
          <p:cNvPr id="15" name="Curved Down Arrow 14"/>
          <p:cNvSpPr/>
          <p:nvPr/>
        </p:nvSpPr>
        <p:spPr>
          <a:xfrm rot="1046723">
            <a:off x="5121133" y="3253365"/>
            <a:ext cx="962025" cy="239815"/>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17" name="Curved Down Arrow 16"/>
          <p:cNvSpPr/>
          <p:nvPr/>
        </p:nvSpPr>
        <p:spPr>
          <a:xfrm rot="9198429">
            <a:off x="5202981" y="4144347"/>
            <a:ext cx="889422" cy="23946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Title 1"/>
          <p:cNvSpPr txBox="1">
            <a:spLocks/>
          </p:cNvSpPr>
          <p:nvPr/>
        </p:nvSpPr>
        <p:spPr>
          <a:xfrm>
            <a:off x="151919" y="1981080"/>
            <a:ext cx="8872008" cy="1236959"/>
          </a:xfrm>
          <a:prstGeom prst="rect">
            <a:avLst/>
          </a:prstGeom>
          <a:noFill/>
          <a:ln>
            <a:noFill/>
          </a:ln>
        </p:spPr>
        <p:txBody>
          <a:bodyPr vert="horz" wrap="square" lIns="90000" tIns="46800" rIns="90000" bIns="46800" anchor="ctr" anchorCtr="0" compatLnSpc="1">
            <a:noAutofit/>
          </a:bodyPr>
          <a:lstStyle>
            <a:lvl1pPr marL="0" marR="0" indent="0" algn="l" rtl="0" hangingPunct="1">
              <a:lnSpc>
                <a:spcPct val="100000"/>
              </a:lnSpc>
              <a:spcBef>
                <a:spcPts val="0"/>
              </a:spcBef>
              <a:spcAft>
                <a:spcPts val="0"/>
              </a:spcAft>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defRPr lang="en-IE" sz="4400" b="1" i="0" u="none" strike="noStrike" cap="none" baseline="0">
                <a:ln>
                  <a:noFill/>
                </a:ln>
                <a:solidFill>
                  <a:srgbClr val="000000"/>
                </a:solidFill>
                <a:highlight>
                  <a:scrgbClr r="0" g="0" b="0">
                    <a:alpha val="0"/>
                  </a:scrgbClr>
                </a:highlight>
                <a:latin typeface="Tahoma" pitchFamily="34"/>
                <a:cs typeface="Arial" pitchFamily="34"/>
              </a:defRPr>
            </a:lvl1pPr>
          </a:lstStyle>
          <a:p>
            <a:r>
              <a:rPr lang="en-IE" sz="3200" kern="0" smtClean="0">
                <a:solidFill>
                  <a:srgbClr val="006699"/>
                </a:solidFill>
              </a:rPr>
              <a:t>DRAFT FLOOD RISK MANAGEMENT PLANS</a:t>
            </a:r>
            <a:endParaRPr lang="en-IE" sz="3200" kern="0" dirty="0">
              <a:solidFill>
                <a:srgbClr val="006699"/>
              </a:solidFill>
            </a:endParaRPr>
          </a:p>
        </p:txBody>
      </p:sp>
    </p:spTree>
    <p:extLst>
      <p:ext uri="{BB962C8B-B14F-4D97-AF65-F5344CB8AC3E}">
        <p14:creationId xmlns:p14="http://schemas.microsoft.com/office/powerpoint/2010/main" val="2518838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42395" y="1555017"/>
            <a:ext cx="8602920" cy="1236959"/>
          </a:xfrm>
        </p:spPr>
        <p:txBody>
          <a:bodyPr wrap="square">
            <a:noAutofit/>
          </a:bodyPr>
          <a:lstStyle/>
          <a:p>
            <a:pPr lvl="0"/>
            <a:r>
              <a:rPr lang="en-IE" sz="3600" dirty="0" smtClean="0">
                <a:solidFill>
                  <a:srgbClr val="006699"/>
                </a:solidFill>
              </a:rPr>
              <a:t>PUBLIC CONSULTATION DAYS</a:t>
            </a:r>
            <a:endParaRPr lang="en-IE" sz="3600" dirty="0">
              <a:solidFill>
                <a:srgbClr val="006699"/>
              </a:solidFill>
            </a:endParaRPr>
          </a:p>
        </p:txBody>
      </p:sp>
      <p:sp>
        <p:nvSpPr>
          <p:cNvPr id="3" name="Text Placeholder 2"/>
          <p:cNvSpPr txBox="1">
            <a:spLocks noGrp="1"/>
          </p:cNvSpPr>
          <p:nvPr>
            <p:ph type="body" idx="4294967295"/>
          </p:nvPr>
        </p:nvSpPr>
        <p:spPr>
          <a:xfrm>
            <a:off x="0" y="2492397"/>
            <a:ext cx="8458200" cy="3794521"/>
          </a:xfrm>
        </p:spPr>
        <p:txBody>
          <a:bodyPr wrap="square"/>
          <a:lstStyle/>
          <a:p>
            <a:pPr marL="457200" lvl="2" indent="0">
              <a:lnSpc>
                <a:spcPct val="100000"/>
              </a:lnSpc>
              <a:spcBef>
                <a:spcPts val="0"/>
              </a:spcBef>
              <a:spcAft>
                <a:spcPts val="349"/>
              </a:spcAft>
              <a:buClr>
                <a:srgbClr val="000000"/>
              </a:buClr>
              <a:buSzPct val="12000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IE" sz="2800" dirty="0" smtClean="0">
              <a:solidFill>
                <a:srgbClr val="000000"/>
              </a:solidFill>
              <a:highlight>
                <a:scrgbClr r="0" g="0" b="0">
                  <a:alpha val="0"/>
                </a:scrgbClr>
              </a:highlight>
              <a:latin typeface="Tahoma" pitchFamily="34"/>
              <a:cs typeface="Arial" pitchFamily="34"/>
            </a:endParaRPr>
          </a:p>
          <a:p>
            <a:pPr marL="457200" lvl="2" indent="0">
              <a:lnSpc>
                <a:spcPct val="100000"/>
              </a:lnSpc>
              <a:spcBef>
                <a:spcPts val="0"/>
              </a:spcBef>
              <a:spcAft>
                <a:spcPts val="349"/>
              </a:spcAft>
              <a:buClr>
                <a:srgbClr val="000000"/>
              </a:buClr>
              <a:buSzPct val="12000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800" dirty="0" smtClean="0">
                <a:highlight>
                  <a:scrgbClr r="0" g="0" b="0">
                    <a:alpha val="0"/>
                  </a:scrgbClr>
                </a:highlight>
                <a:latin typeface="Tahoma" pitchFamily="34"/>
                <a:cs typeface="Arial" pitchFamily="34"/>
              </a:rPr>
              <a:t>County Library Tallaght</a:t>
            </a:r>
            <a:endParaRPr lang="en-IE" sz="2800" dirty="0">
              <a:highlight>
                <a:scrgbClr r="0" g="0" b="0">
                  <a:alpha val="0"/>
                </a:scrgbClr>
              </a:highlight>
              <a:latin typeface="Tahoma" pitchFamily="34"/>
              <a:cs typeface="Arial" pitchFamily="34"/>
            </a:endParaRPr>
          </a:p>
          <a:p>
            <a:pPr marL="457200" lvl="2" indent="0">
              <a:lnSpc>
                <a:spcPct val="100000"/>
              </a:lnSpc>
              <a:spcBef>
                <a:spcPts val="0"/>
              </a:spcBef>
              <a:spcAft>
                <a:spcPts val="349"/>
              </a:spcAft>
              <a:buClr>
                <a:srgbClr val="000000"/>
              </a:buClr>
              <a:buSzPct val="12000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800" dirty="0" smtClean="0">
                <a:solidFill>
                  <a:srgbClr val="000000"/>
                </a:solidFill>
                <a:highlight>
                  <a:scrgbClr r="0" g="0" b="0">
                    <a:alpha val="0"/>
                  </a:scrgbClr>
                </a:highlight>
                <a:latin typeface="Tahoma" pitchFamily="34"/>
                <a:cs typeface="Arial" pitchFamily="34"/>
              </a:rPr>
              <a:t>1</a:t>
            </a:r>
            <a:r>
              <a:rPr lang="en-IE" sz="2800" baseline="30000" dirty="0" smtClean="0">
                <a:solidFill>
                  <a:srgbClr val="000000"/>
                </a:solidFill>
                <a:highlight>
                  <a:scrgbClr r="0" g="0" b="0">
                    <a:alpha val="0"/>
                  </a:scrgbClr>
                </a:highlight>
                <a:latin typeface="Tahoma" pitchFamily="34"/>
                <a:cs typeface="Arial" pitchFamily="34"/>
              </a:rPr>
              <a:t>st </a:t>
            </a:r>
            <a:r>
              <a:rPr lang="en-IE" sz="2800" dirty="0" smtClean="0">
                <a:solidFill>
                  <a:srgbClr val="000000"/>
                </a:solidFill>
                <a:highlight>
                  <a:scrgbClr r="0" g="0" b="0">
                    <a:alpha val="0"/>
                  </a:scrgbClr>
                </a:highlight>
                <a:latin typeface="Tahoma" pitchFamily="34"/>
                <a:cs typeface="Arial" pitchFamily="34"/>
              </a:rPr>
              <a:t>November 2016</a:t>
            </a:r>
          </a:p>
          <a:p>
            <a:pPr marL="457200" lvl="2" indent="0">
              <a:lnSpc>
                <a:spcPct val="100000"/>
              </a:lnSpc>
              <a:spcBef>
                <a:spcPts val="0"/>
              </a:spcBef>
              <a:spcAft>
                <a:spcPts val="349"/>
              </a:spcAft>
              <a:buClr>
                <a:srgbClr val="000000"/>
              </a:buClr>
              <a:buSzPct val="12000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IE" sz="2800" dirty="0">
              <a:solidFill>
                <a:srgbClr val="000000"/>
              </a:solidFill>
              <a:highlight>
                <a:scrgbClr r="0" g="0" b="0">
                  <a:alpha val="0"/>
                </a:scrgbClr>
              </a:highlight>
              <a:latin typeface="Tahoma" pitchFamily="34"/>
              <a:cs typeface="Arial" pitchFamily="34"/>
            </a:endParaRPr>
          </a:p>
          <a:p>
            <a:pPr marL="457200" lvl="2" indent="0">
              <a:lnSpc>
                <a:spcPct val="100000"/>
              </a:lnSpc>
              <a:spcBef>
                <a:spcPts val="0"/>
              </a:spcBef>
              <a:spcAft>
                <a:spcPts val="349"/>
              </a:spcAft>
              <a:buClr>
                <a:srgbClr val="000000"/>
              </a:buClr>
              <a:buSzPct val="12000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800" dirty="0" smtClean="0">
                <a:solidFill>
                  <a:srgbClr val="000000"/>
                </a:solidFill>
                <a:highlight>
                  <a:scrgbClr r="0" g="0" b="0">
                    <a:alpha val="0"/>
                  </a:scrgbClr>
                </a:highlight>
                <a:latin typeface="Tahoma" pitchFamily="34"/>
                <a:cs typeface="Arial" pitchFamily="34"/>
              </a:rPr>
              <a:t>Lucan Library</a:t>
            </a:r>
          </a:p>
          <a:p>
            <a:pPr marL="457200" lvl="2" indent="0">
              <a:lnSpc>
                <a:spcPct val="100000"/>
              </a:lnSpc>
              <a:spcBef>
                <a:spcPts val="0"/>
              </a:spcBef>
              <a:spcAft>
                <a:spcPts val="349"/>
              </a:spcAft>
              <a:buClr>
                <a:srgbClr val="000000"/>
              </a:buClr>
              <a:buSzPct val="12000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800" dirty="0" smtClean="0">
                <a:solidFill>
                  <a:srgbClr val="000000"/>
                </a:solidFill>
                <a:highlight>
                  <a:scrgbClr r="0" g="0" b="0">
                    <a:alpha val="0"/>
                  </a:scrgbClr>
                </a:highlight>
                <a:latin typeface="Tahoma" pitchFamily="34"/>
                <a:cs typeface="Arial" pitchFamily="34"/>
              </a:rPr>
              <a:t>2</a:t>
            </a:r>
            <a:r>
              <a:rPr lang="en-IE" sz="2800" baseline="30000" dirty="0" smtClean="0">
                <a:solidFill>
                  <a:srgbClr val="000000"/>
                </a:solidFill>
                <a:highlight>
                  <a:scrgbClr r="0" g="0" b="0">
                    <a:alpha val="0"/>
                  </a:scrgbClr>
                </a:highlight>
                <a:latin typeface="Tahoma" pitchFamily="34"/>
                <a:cs typeface="Arial" pitchFamily="34"/>
              </a:rPr>
              <a:t>nd</a:t>
            </a:r>
            <a:r>
              <a:rPr lang="en-IE" sz="2800" dirty="0" smtClean="0">
                <a:solidFill>
                  <a:srgbClr val="000000"/>
                </a:solidFill>
                <a:highlight>
                  <a:scrgbClr r="0" g="0" b="0">
                    <a:alpha val="0"/>
                  </a:scrgbClr>
                </a:highlight>
                <a:latin typeface="Tahoma" pitchFamily="34"/>
                <a:cs typeface="Arial" pitchFamily="34"/>
              </a:rPr>
              <a:t> November 2016</a:t>
            </a:r>
          </a:p>
          <a:p>
            <a:pPr marL="457200" lvl="2" indent="0">
              <a:lnSpc>
                <a:spcPct val="200000"/>
              </a:lnSpc>
              <a:spcBef>
                <a:spcPts val="0"/>
              </a:spcBef>
              <a:spcAft>
                <a:spcPts val="349"/>
              </a:spcAft>
              <a:buClr>
                <a:srgbClr val="000000"/>
              </a:buClr>
              <a:buSzPct val="12000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IE" sz="2800" dirty="0">
              <a:solidFill>
                <a:srgbClr val="000000"/>
              </a:solidFill>
              <a:highlight>
                <a:scrgbClr r="0" g="0" b="0">
                  <a:alpha val="0"/>
                </a:scrgbClr>
              </a:highlight>
              <a:latin typeface="Tahoma" pitchFamily="34"/>
              <a:cs typeface="Arial" pitchFamily="34"/>
            </a:endParaRPr>
          </a:p>
          <a:p>
            <a:pPr marL="457200" lvl="2" indent="0">
              <a:lnSpc>
                <a:spcPct val="100000"/>
              </a:lnSpc>
              <a:spcBef>
                <a:spcPts val="0"/>
              </a:spcBef>
              <a:spcAft>
                <a:spcPts val="349"/>
              </a:spcAft>
              <a:buClr>
                <a:srgbClr val="000000"/>
              </a:buClr>
              <a:buSzPct val="120000"/>
              <a:buFont typeface="Tahoma" pitchFamily="34"/>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IE" sz="2800" dirty="0">
              <a:solidFill>
                <a:srgbClr val="000000"/>
              </a:solidFill>
              <a:highlight>
                <a:scrgbClr r="0" g="0" b="0">
                  <a:alpha val="0"/>
                </a:scrgbClr>
              </a:highlight>
              <a:latin typeface="Tahoma" pitchFamily="34"/>
              <a:cs typeface="Arial" pitchFamily="34"/>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6455" y="2510122"/>
            <a:ext cx="3154140" cy="4058651"/>
          </a:xfrm>
          <a:prstGeom prst="rect">
            <a:avLst/>
          </a:prstGeom>
          <a:ln w="12700">
            <a:solidFill>
              <a:schemeClr val="tx1"/>
            </a:solidFill>
          </a:ln>
        </p:spPr>
      </p:pic>
    </p:spTree>
    <p:extLst>
      <p:ext uri="{BB962C8B-B14F-4D97-AF65-F5344CB8AC3E}">
        <p14:creationId xmlns:p14="http://schemas.microsoft.com/office/powerpoint/2010/main" val="37101148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33447" y="1805589"/>
            <a:ext cx="8602920" cy="1236959"/>
          </a:xfrm>
        </p:spPr>
        <p:txBody>
          <a:bodyPr wrap="square">
            <a:noAutofit/>
          </a:bodyPr>
          <a:lstStyle/>
          <a:p>
            <a:pPr lvl="0" algn="ctr"/>
            <a:r>
              <a:rPr lang="en-IE" sz="3600" dirty="0" smtClean="0">
                <a:solidFill>
                  <a:srgbClr val="006699"/>
                </a:solidFill>
              </a:rPr>
              <a:t>PLAN CONSULTATION DEADLINES</a:t>
            </a:r>
            <a:endParaRPr lang="en-IE" sz="3600" dirty="0">
              <a:solidFill>
                <a:srgbClr val="006699"/>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494598023"/>
              </p:ext>
            </p:extLst>
          </p:nvPr>
        </p:nvGraphicFramePr>
        <p:xfrm>
          <a:off x="770510" y="2945823"/>
          <a:ext cx="7547562" cy="1863725"/>
        </p:xfrm>
        <a:graphic>
          <a:graphicData uri="http://schemas.openxmlformats.org/drawingml/2006/table">
            <a:tbl>
              <a:tblPr firstRow="1" bandRow="1">
                <a:tableStyleId>{5C22544A-7EE6-4342-B048-85BDC9FD1C3A}</a:tableStyleId>
              </a:tblPr>
              <a:tblGrid>
                <a:gridCol w="2515854">
                  <a:extLst>
                    <a:ext uri="{9D8B030D-6E8A-4147-A177-3AD203B41FA5}">
                      <a16:colId xmlns:a16="http://schemas.microsoft.com/office/drawing/2014/main" xmlns="" val="1634113075"/>
                    </a:ext>
                  </a:extLst>
                </a:gridCol>
                <a:gridCol w="2515854">
                  <a:extLst>
                    <a:ext uri="{9D8B030D-6E8A-4147-A177-3AD203B41FA5}">
                      <a16:colId xmlns:a16="http://schemas.microsoft.com/office/drawing/2014/main" xmlns="" val="1726586598"/>
                    </a:ext>
                  </a:extLst>
                </a:gridCol>
                <a:gridCol w="2515854">
                  <a:extLst>
                    <a:ext uri="{9D8B030D-6E8A-4147-A177-3AD203B41FA5}">
                      <a16:colId xmlns:a16="http://schemas.microsoft.com/office/drawing/2014/main" xmlns="" val="2186749155"/>
                    </a:ext>
                  </a:extLst>
                </a:gridCol>
              </a:tblGrid>
              <a:tr h="936658">
                <a:tc>
                  <a:txBody>
                    <a:bodyPr/>
                    <a:lstStyle/>
                    <a:p>
                      <a:pPr algn="ctr"/>
                      <a:r>
                        <a:rPr lang="en-IE" dirty="0" smtClean="0"/>
                        <a:t>PLAN</a:t>
                      </a:r>
                      <a:endParaRPr lang="en-IE" dirty="0"/>
                    </a:p>
                  </a:txBody>
                  <a:tcPr/>
                </a:tc>
                <a:tc>
                  <a:txBody>
                    <a:bodyPr/>
                    <a:lstStyle/>
                    <a:p>
                      <a:pPr algn="ctr"/>
                      <a:r>
                        <a:rPr lang="en-IE" dirty="0" smtClean="0"/>
                        <a:t>COUNCIL SUBMISSION DATE</a:t>
                      </a:r>
                      <a:endParaRPr lang="en-IE"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PUBLIC</a:t>
                      </a:r>
                    </a:p>
                    <a:p>
                      <a:pPr marL="0" marR="0" indent="0" algn="ctr" defTabSz="914400" rtl="0" eaLnBrk="1" fontAlgn="auto" latinLnBrk="0" hangingPunct="1">
                        <a:lnSpc>
                          <a:spcPct val="100000"/>
                        </a:lnSpc>
                        <a:spcBef>
                          <a:spcPts val="0"/>
                        </a:spcBef>
                        <a:spcAft>
                          <a:spcPts val="0"/>
                        </a:spcAft>
                        <a:buClrTx/>
                        <a:buSzTx/>
                        <a:buFontTx/>
                        <a:buNone/>
                        <a:tabLst/>
                        <a:defRPr/>
                      </a:pPr>
                      <a:r>
                        <a:rPr lang="en-IE" dirty="0" smtClean="0"/>
                        <a:t>SUBMISSION DATE</a:t>
                      </a:r>
                      <a:endParaRPr lang="en-IE" dirty="0"/>
                    </a:p>
                  </a:txBody>
                  <a:tcPr/>
                </a:tc>
                <a:extLst>
                  <a:ext uri="{0D108BD9-81ED-4DB2-BD59-A6C34878D82A}">
                    <a16:rowId xmlns:a16="http://schemas.microsoft.com/office/drawing/2014/main" xmlns="" val="3218220604"/>
                  </a:ext>
                </a:extLst>
              </a:tr>
              <a:tr h="927067">
                <a:tc>
                  <a:txBody>
                    <a:bodyPr/>
                    <a:lstStyle/>
                    <a:p>
                      <a:r>
                        <a:rPr lang="en-IE" baseline="0" dirty="0" err="1" smtClean="0"/>
                        <a:t>UoM</a:t>
                      </a:r>
                      <a:r>
                        <a:rPr lang="en-IE" baseline="0" dirty="0" smtClean="0"/>
                        <a:t> 09</a:t>
                      </a:r>
                      <a:endParaRPr lang="en-IE" dirty="0"/>
                    </a:p>
                  </a:txBody>
                  <a:tcPr/>
                </a:tc>
                <a:tc>
                  <a:txBody>
                    <a:bodyPr/>
                    <a:lstStyle/>
                    <a:p>
                      <a:r>
                        <a:rPr lang="en-IE" dirty="0" smtClean="0"/>
                        <a:t>Friday 23</a:t>
                      </a:r>
                      <a:r>
                        <a:rPr lang="en-IE" baseline="30000" dirty="0" smtClean="0"/>
                        <a:t>rd</a:t>
                      </a:r>
                      <a:r>
                        <a:rPr lang="en-IE" dirty="0" smtClean="0"/>
                        <a:t> December 2016</a:t>
                      </a:r>
                      <a:endParaRPr lang="en-IE" dirty="0"/>
                    </a:p>
                  </a:txBody>
                  <a:tcPr/>
                </a:tc>
                <a:tc>
                  <a:txBody>
                    <a:bodyPr/>
                    <a:lstStyle/>
                    <a:p>
                      <a:r>
                        <a:rPr lang="en-IE" dirty="0" smtClean="0"/>
                        <a:t>Friday 2</a:t>
                      </a:r>
                      <a:r>
                        <a:rPr lang="en-IE" baseline="30000" dirty="0" smtClean="0"/>
                        <a:t>nd</a:t>
                      </a:r>
                      <a:r>
                        <a:rPr lang="en-IE" dirty="0" smtClean="0"/>
                        <a:t> December 2016</a:t>
                      </a:r>
                      <a:endParaRPr lang="en-IE" dirty="0"/>
                    </a:p>
                  </a:txBody>
                  <a:tcPr/>
                </a:tc>
                <a:extLst>
                  <a:ext uri="{0D108BD9-81ED-4DB2-BD59-A6C34878D82A}">
                    <a16:rowId xmlns:a16="http://schemas.microsoft.com/office/drawing/2014/main" xmlns="" val="2817156128"/>
                  </a:ext>
                </a:extLst>
              </a:tr>
            </a:tbl>
          </a:graphicData>
        </a:graphic>
      </p:graphicFrame>
      <p:sp>
        <p:nvSpPr>
          <p:cNvPr id="3" name="Rectangle 2"/>
          <p:cNvSpPr/>
          <p:nvPr/>
        </p:nvSpPr>
        <p:spPr>
          <a:xfrm>
            <a:off x="770510" y="5350312"/>
            <a:ext cx="7547562" cy="840230"/>
          </a:xfrm>
          <a:prstGeom prst="rect">
            <a:avLst/>
          </a:prstGeom>
        </p:spPr>
        <p:txBody>
          <a:bodyPr wrap="square">
            <a:spAutoFit/>
          </a:bodyPr>
          <a:lstStyle/>
          <a:p>
            <a:pPr lvl="0">
              <a:lnSpc>
                <a:spcPct val="90000"/>
              </a:lnSpc>
              <a:spcBef>
                <a:spcPts val="1199"/>
              </a:spcBef>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dirty="0" smtClean="0"/>
              <a:t>Note: The </a:t>
            </a:r>
            <a:r>
              <a:rPr lang="en-IE" dirty="0"/>
              <a:t>Strategic Environmental Assessment (SEA) and Natura Impact Statement (NIS) are also subject to Consultation – (Article 13 of S.I no 435 of 2004)</a:t>
            </a:r>
          </a:p>
        </p:txBody>
      </p:sp>
    </p:spTree>
    <p:extLst>
      <p:ext uri="{BB962C8B-B14F-4D97-AF65-F5344CB8AC3E}">
        <p14:creationId xmlns:p14="http://schemas.microsoft.com/office/powerpoint/2010/main" val="24962312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p:cNvPicPr>
          <p:nvPr/>
        </p:nvPicPr>
        <p:blipFill rotWithShape="1">
          <a:blip r:embed="rId2"/>
          <a:srcRect l="11108" t="5930" r="11471" b="7137"/>
          <a:stretch/>
        </p:blipFill>
        <p:spPr>
          <a:xfrm>
            <a:off x="0" y="-66676"/>
            <a:ext cx="9144000" cy="6924675"/>
          </a:xfrm>
          <a:prstGeom prst="rect">
            <a:avLst/>
          </a:prstGeom>
        </p:spPr>
      </p:pic>
      <p:sp>
        <p:nvSpPr>
          <p:cNvPr id="3" name="TextBox 2"/>
          <p:cNvSpPr txBox="1"/>
          <p:nvPr/>
        </p:nvSpPr>
        <p:spPr>
          <a:xfrm>
            <a:off x="0" y="3033347"/>
            <a:ext cx="9144000" cy="1200329"/>
          </a:xfrm>
          <a:prstGeom prst="rect">
            <a:avLst/>
          </a:prstGeom>
          <a:noFill/>
        </p:spPr>
        <p:txBody>
          <a:bodyPr wrap="square" rtlCol="0">
            <a:spAutoFit/>
          </a:bodyPr>
          <a:lstStyle/>
          <a:p>
            <a:r>
              <a:rPr lang="en-IE" sz="7200" dirty="0" smtClean="0">
                <a:solidFill>
                  <a:srgbClr val="FF0000"/>
                </a:solidFill>
                <a:effectLst>
                  <a:outerShdw blurRad="50800" dist="50800" dir="5400000" algn="ctr" rotWithShape="0">
                    <a:schemeClr val="bg1">
                      <a:lumMod val="50000"/>
                    </a:schemeClr>
                  </a:outerShdw>
                </a:effectLst>
              </a:rPr>
              <a:t>www.opw.ie/floodplans</a:t>
            </a:r>
            <a:endParaRPr lang="en-IE" sz="7200" dirty="0">
              <a:solidFill>
                <a:srgbClr val="FF0000"/>
              </a:solidFill>
              <a:effectLst>
                <a:outerShdw blurRad="50800" dist="50800" dir="5400000" algn="ctr" rotWithShape="0">
                  <a:schemeClr val="bg1">
                    <a:lumMod val="50000"/>
                  </a:schemeClr>
                </a:outerShdw>
              </a:effectLst>
            </a:endParaRPr>
          </a:p>
        </p:txBody>
      </p:sp>
    </p:spTree>
    <p:extLst>
      <p:ext uri="{BB962C8B-B14F-4D97-AF65-F5344CB8AC3E}">
        <p14:creationId xmlns:p14="http://schemas.microsoft.com/office/powerpoint/2010/main" val="405173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name="page1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1920" y="1981080"/>
            <a:ext cx="8602920" cy="1236959"/>
          </a:xfrm>
        </p:spPr>
        <p:txBody>
          <a:bodyPr wrap="square">
            <a:noAutofit/>
          </a:bodyPr>
          <a:lstStyle/>
          <a:p>
            <a:pPr lvl="0"/>
            <a:r>
              <a:rPr lang="en-IE" sz="3600">
                <a:solidFill>
                  <a:srgbClr val="006699"/>
                </a:solidFill>
              </a:rPr>
              <a:t>FLOOD RISK MANAGEMENT PLANS</a:t>
            </a:r>
          </a:p>
        </p:txBody>
      </p:sp>
      <p:sp>
        <p:nvSpPr>
          <p:cNvPr id="3" name="Text Placeholder 2"/>
          <p:cNvSpPr txBox="1">
            <a:spLocks noGrp="1"/>
          </p:cNvSpPr>
          <p:nvPr>
            <p:ph type="body" idx="4294967295"/>
          </p:nvPr>
        </p:nvSpPr>
        <p:spPr>
          <a:xfrm>
            <a:off x="685799" y="3064680"/>
            <a:ext cx="8229600" cy="3353040"/>
          </a:xfrm>
        </p:spPr>
        <p:txBody>
          <a:bodyPr wrap="square"/>
          <a:lstStyle/>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Purpose of Presentation</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Plan Structure and Content</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Recommendations for </a:t>
            </a:r>
            <a:r>
              <a:rPr lang="en-IE" sz="3600" dirty="0" smtClean="0">
                <a:solidFill>
                  <a:srgbClr val="808080"/>
                </a:solidFill>
              </a:rPr>
              <a:t>SDCC</a:t>
            </a:r>
            <a:endParaRPr lang="en-IE" sz="3600" dirty="0">
              <a:solidFill>
                <a:srgbClr val="808080"/>
              </a:solidFill>
            </a:endParaRP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Consultation </a:t>
            </a:r>
            <a:r>
              <a:rPr lang="en-IE" sz="3600" dirty="0" smtClean="0">
                <a:solidFill>
                  <a:srgbClr val="808080"/>
                </a:solidFill>
              </a:rPr>
              <a:t>Process</a:t>
            </a:r>
            <a:endParaRPr lang="en-IE" sz="3600" dirty="0">
              <a:solidFill>
                <a:srgbClr val="808080"/>
              </a:solidFill>
            </a:endParaRP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t>Scheme Implementation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name="page1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1920" y="1981080"/>
            <a:ext cx="8602920" cy="1236959"/>
          </a:xfrm>
        </p:spPr>
        <p:txBody>
          <a:bodyPr wrap="square">
            <a:noAutofit/>
          </a:bodyPr>
          <a:lstStyle/>
          <a:p>
            <a:pPr lvl="0"/>
            <a:r>
              <a:rPr lang="en-IE" sz="3600">
                <a:solidFill>
                  <a:srgbClr val="006699"/>
                </a:solidFill>
              </a:rPr>
              <a:t>IMPLEMENTATION</a:t>
            </a:r>
          </a:p>
        </p:txBody>
      </p:sp>
      <p:sp>
        <p:nvSpPr>
          <p:cNvPr id="3" name="Text Placeholder 2"/>
          <p:cNvSpPr txBox="1">
            <a:spLocks noGrp="1"/>
          </p:cNvSpPr>
          <p:nvPr>
            <p:ph type="body" idx="4294967295"/>
          </p:nvPr>
        </p:nvSpPr>
        <p:spPr>
          <a:xfrm>
            <a:off x="685440" y="2975039"/>
            <a:ext cx="8458200" cy="3504959"/>
          </a:xfrm>
        </p:spPr>
        <p:txBody>
          <a:bodyPr wrap="square"/>
          <a:lstStyle/>
          <a:p>
            <a:pPr marL="0" lvl="0" indent="0">
              <a:spcBef>
                <a:spcPts val="1199"/>
              </a:spcBef>
              <a:spcAft>
                <a:spcPts val="400"/>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a:t>Final FRMPs:</a:t>
            </a:r>
          </a:p>
          <a:p>
            <a:pPr marL="0" lvl="1" indent="0">
              <a:lnSpc>
                <a:spcPct val="100000"/>
              </a:lnSpc>
              <a:spcBef>
                <a:spcPts val="1049"/>
              </a:spcBef>
              <a:spcAft>
                <a:spcPts val="349"/>
              </a:spcAft>
              <a:buClr>
                <a:srgbClr val="000000"/>
              </a:buClr>
              <a:buSzPct val="120000"/>
              <a:buFont typeface="Tahoma" pitchFamily="34"/>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200">
                <a:solidFill>
                  <a:srgbClr val="000000"/>
                </a:solidFill>
                <a:highlight>
                  <a:scrgbClr r="0" g="0" b="0">
                    <a:alpha val="0"/>
                  </a:scrgbClr>
                </a:highlight>
                <a:latin typeface="Tahoma" pitchFamily="34"/>
                <a:cs typeface="Arial" pitchFamily="34"/>
              </a:rPr>
              <a:t>Prioritised National Programme of Measures, Including Responsibility for Implementation and Funding</a:t>
            </a:r>
          </a:p>
          <a:p>
            <a:pPr marL="0" lvl="0" indent="0">
              <a:spcBef>
                <a:spcPts val="1199"/>
              </a:spcBef>
              <a:spcAft>
                <a:spcPts val="400"/>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a:t>€430m for Implementation 2016 - 2021</a:t>
            </a:r>
          </a:p>
          <a:p>
            <a:pPr marL="0" lvl="0" indent="0">
              <a:spcBef>
                <a:spcPts val="1199"/>
              </a:spcBef>
              <a:spcAft>
                <a:spcPts val="400"/>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a:t>Review of FRMPs - 2021</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name="page19">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0000000-0000-0000-0000-000000000000}"/>
              </a:ext>
            </a:extLst>
          </p:cNvPr>
          <p:cNvPicPr>
            <a:picLocks noChangeAspect="1"/>
          </p:cNvPicPr>
          <p:nvPr/>
        </p:nvPicPr>
        <p:blipFill>
          <a:blip r:embed="rId3">
            <a:lum/>
            <a:alphaModFix/>
          </a:blip>
          <a:srcRect l="50812" t="23192" r="858" b="21697"/>
          <a:stretch>
            <a:fillRect/>
          </a:stretch>
        </p:blipFill>
        <p:spPr>
          <a:xfrm>
            <a:off x="1007999" y="2448000"/>
            <a:ext cx="7200000" cy="3311999"/>
          </a:xfrm>
          <a:prstGeom prst="rect">
            <a:avLst/>
          </a:prstGeom>
          <a:noFill/>
          <a:ln>
            <a:noFill/>
          </a:ln>
        </p:spPr>
      </p:pic>
      <p:sp>
        <p:nvSpPr>
          <p:cNvPr id="3" name="Freeform 2"/>
          <p:cNvSpPr/>
          <p:nvPr/>
        </p:nvSpPr>
        <p:spPr>
          <a:xfrm>
            <a:off x="6619875" y="2448000"/>
            <a:ext cx="1804124" cy="1133400"/>
          </a:xfrm>
          <a:custGeom>
            <a:avLst/>
            <a:gdLst>
              <a:gd name="f0" fmla="val 10800000"/>
              <a:gd name="f1" fmla="val 5400000"/>
              <a:gd name="f2" fmla="val 180"/>
              <a:gd name="f3" fmla="val w"/>
              <a:gd name="f4" fmla="val h"/>
              <a:gd name="f5" fmla="*/ 5419351 1 1725033"/>
              <a:gd name="f6" fmla="*/ 10800 10800 1"/>
              <a:gd name="f7" fmla="+- 0 0 0"/>
              <a:gd name="f8" fmla="+- 0 0 360"/>
              <a:gd name="f9" fmla="val 10800"/>
              <a:gd name="f10" fmla="*/ f3 1 21600"/>
              <a:gd name="f11" fmla="*/ f4 1 21600"/>
              <a:gd name="f12" fmla="*/ 0 f5 1"/>
              <a:gd name="f13" fmla="*/ f7 f0 1"/>
              <a:gd name="f14" fmla="*/ f8 f0 1"/>
              <a:gd name="f15" fmla="*/ 3163 f10 1"/>
              <a:gd name="f16" fmla="*/ 18437 f10 1"/>
              <a:gd name="f17" fmla="*/ 18437 f11 1"/>
              <a:gd name="f18" fmla="*/ 3163 f11 1"/>
              <a:gd name="f19" fmla="*/ f12 1 f2"/>
              <a:gd name="f20" fmla="*/ f13 1 f2"/>
              <a:gd name="f21" fmla="*/ f14 1 f2"/>
              <a:gd name="f22" fmla="*/ 10800 f10 1"/>
              <a:gd name="f23" fmla="*/ 0 f11 1"/>
              <a:gd name="f24" fmla="*/ 0 f10 1"/>
              <a:gd name="f25" fmla="*/ 10800 f11 1"/>
              <a:gd name="f26" fmla="*/ 21600 f11 1"/>
              <a:gd name="f27" fmla="*/ 21600 f10 1"/>
              <a:gd name="f28" fmla="+- 0 0 f19"/>
              <a:gd name="f29" fmla="+- f20 0 f1"/>
              <a:gd name="f30" fmla="+- f21 0 f1"/>
              <a:gd name="f31" fmla="*/ f28 f0 1"/>
              <a:gd name="f32" fmla="+- f30 0 f29"/>
              <a:gd name="f33" fmla="*/ f31 1 f5"/>
              <a:gd name="f34" fmla="+- f33 0 f1"/>
              <a:gd name="f35" fmla="cos 1 f34"/>
              <a:gd name="f36" fmla="sin 1 f34"/>
              <a:gd name="f37" fmla="+- 0 0 f35"/>
              <a:gd name="f38" fmla="+- 0 0 f36"/>
              <a:gd name="f39" fmla="*/ 10800 f37 1"/>
              <a:gd name="f40" fmla="*/ 10800 f38 1"/>
              <a:gd name="f41" fmla="*/ f39 f39 1"/>
              <a:gd name="f42" fmla="*/ f40 f40 1"/>
              <a:gd name="f43" fmla="+- f41 f42 0"/>
              <a:gd name="f44" fmla="sqrt f43"/>
              <a:gd name="f45" fmla="*/ f6 1 f44"/>
              <a:gd name="f46" fmla="*/ f37 f45 1"/>
              <a:gd name="f47" fmla="*/ f38 f45 1"/>
              <a:gd name="f48" fmla="+- 10800 0 f46"/>
              <a:gd name="f49" fmla="+- 10800 0 f47"/>
            </a:gdLst>
            <a:ahLst/>
            <a:cxnLst>
              <a:cxn ang="3cd4">
                <a:pos x="hc" y="t"/>
              </a:cxn>
              <a:cxn ang="0">
                <a:pos x="r" y="vc"/>
              </a:cxn>
              <a:cxn ang="cd4">
                <a:pos x="hc" y="b"/>
              </a:cxn>
              <a:cxn ang="cd2">
                <a:pos x="l" y="vc"/>
              </a:cxn>
              <a:cxn ang="f29">
                <a:pos x="f22" y="f23"/>
              </a:cxn>
              <a:cxn ang="f29">
                <a:pos x="f15" y="f18"/>
              </a:cxn>
              <a:cxn ang="f29">
                <a:pos x="f24" y="f25"/>
              </a:cxn>
              <a:cxn ang="f29">
                <a:pos x="f15" y="f17"/>
              </a:cxn>
              <a:cxn ang="f29">
                <a:pos x="f22" y="f26"/>
              </a:cxn>
              <a:cxn ang="f29">
                <a:pos x="f16" y="f17"/>
              </a:cxn>
              <a:cxn ang="f29">
                <a:pos x="f27" y="f25"/>
              </a:cxn>
              <a:cxn ang="f29">
                <a:pos x="f16" y="f18"/>
              </a:cxn>
            </a:cxnLst>
            <a:rect l="f15" t="f18" r="f16" b="f17"/>
            <a:pathLst>
              <a:path w="21600" h="21600">
                <a:moveTo>
                  <a:pt x="f48" y="f49"/>
                </a:moveTo>
                <a:arcTo wR="f9" hR="f9" stAng="f29" swAng="f32"/>
                <a:close/>
              </a:path>
            </a:pathLst>
          </a:custGeom>
          <a:noFill/>
          <a:ln w="36000">
            <a:solidFill>
              <a:srgbClr val="FF0000"/>
            </a:solidFill>
            <a:prstDash val="solid"/>
          </a:ln>
        </p:spPr>
        <p:txBody>
          <a:bodyPr vert="horz" wrap="none" lIns="108000" tIns="63000" rIns="108000" bIns="63000" anchor="ctr" anchorCtr="0" compatLnSpc="1">
            <a:noAutofit/>
          </a:bodyPr>
          <a:lstStyle/>
          <a:p>
            <a:pPr marL="0" marR="0" lvl="0" indent="0" algn="l" rtl="0" hangingPunct="1">
              <a:lnSpc>
                <a:spcPct val="100000"/>
              </a:lnSpc>
              <a:spcBef>
                <a:spcPts val="0"/>
              </a:spcBef>
              <a:spcAft>
                <a:spcPts val="0"/>
              </a:spcAft>
              <a:buNone/>
              <a:tabLst>
                <a:tab pos="0" algn="l"/>
                <a:tab pos="448919" algn="l"/>
                <a:tab pos="898199" algn="l"/>
                <a:tab pos="1347480" algn="l"/>
                <a:tab pos="1796760" algn="l"/>
                <a:tab pos="2246040" algn="l"/>
                <a:tab pos="2695320" algn="l"/>
                <a:tab pos="3144600" algn="l"/>
                <a:tab pos="3593880" algn="l"/>
                <a:tab pos="4043159" algn="l"/>
                <a:tab pos="4492440" algn="l"/>
                <a:tab pos="4941719" algn="l"/>
                <a:tab pos="5391000" algn="l"/>
                <a:tab pos="5840280" algn="l"/>
                <a:tab pos="6289560" algn="l"/>
                <a:tab pos="6738840" algn="l"/>
                <a:tab pos="7188120" algn="l"/>
                <a:tab pos="7637400" algn="l"/>
                <a:tab pos="8086679" algn="l"/>
                <a:tab pos="8535960" algn="l"/>
                <a:tab pos="8985240" algn="l"/>
              </a:tabLst>
            </a:pPr>
            <a:endParaRPr lang="en-IE" sz="2400" b="0" i="0" u="none" strike="noStrike" cap="none" baseline="0">
              <a:ln>
                <a:noFill/>
              </a:ln>
              <a:solidFill>
                <a:srgbClr val="FFFF00"/>
              </a:solidFill>
              <a:latin typeface="Times New Roman" pitchFamily="18"/>
              <a:ea typeface="Microsoft YaHei" pitchFamily="34"/>
              <a:cs typeface="Microsoft YaHei" pitchFamily="34"/>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1920" y="1981080"/>
            <a:ext cx="8602920" cy="1236959"/>
          </a:xfrm>
        </p:spPr>
        <p:txBody>
          <a:bodyPr wrap="square">
            <a:noAutofit/>
          </a:bodyPr>
          <a:lstStyle/>
          <a:p>
            <a:pPr lvl="0"/>
            <a:r>
              <a:rPr lang="en-IE" sz="3600">
                <a:solidFill>
                  <a:srgbClr val="006699"/>
                </a:solidFill>
              </a:rPr>
              <a:t>FLOOD RISK MANAGEMENT PLANS</a:t>
            </a:r>
          </a:p>
        </p:txBody>
      </p:sp>
      <p:sp>
        <p:nvSpPr>
          <p:cNvPr id="3" name="Text Placeholder 2"/>
          <p:cNvSpPr txBox="1">
            <a:spLocks noGrp="1"/>
          </p:cNvSpPr>
          <p:nvPr>
            <p:ph type="body" idx="4294967295"/>
          </p:nvPr>
        </p:nvSpPr>
        <p:spPr>
          <a:xfrm>
            <a:off x="685799" y="3064680"/>
            <a:ext cx="8229600" cy="3353040"/>
          </a:xfrm>
        </p:spPr>
        <p:txBody>
          <a:bodyPr wrap="square"/>
          <a:lstStyle/>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smtClean="0"/>
              <a:t>Purpose of Presentation</a:t>
            </a:r>
            <a:endParaRPr lang="en-IE" sz="3600" dirty="0"/>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Plan Structure and Content</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Recommendations for </a:t>
            </a:r>
            <a:r>
              <a:rPr lang="en-IE" sz="3600" dirty="0" smtClean="0">
                <a:solidFill>
                  <a:srgbClr val="808080"/>
                </a:solidFill>
              </a:rPr>
              <a:t>SDCC</a:t>
            </a:r>
            <a:endParaRPr lang="en-IE" sz="3600" dirty="0">
              <a:solidFill>
                <a:srgbClr val="808080"/>
              </a:solidFill>
            </a:endParaRP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Consultation </a:t>
            </a:r>
            <a:r>
              <a:rPr lang="en-IE" sz="3600" dirty="0" smtClean="0">
                <a:solidFill>
                  <a:srgbClr val="808080"/>
                </a:solidFill>
              </a:rPr>
              <a:t>Process</a:t>
            </a:r>
            <a:endParaRPr lang="en-IE" sz="3600" dirty="0">
              <a:solidFill>
                <a:srgbClr val="808080"/>
              </a:solidFill>
            </a:endParaRP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Scheme Implementation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name="page20">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1920" y="1981080"/>
            <a:ext cx="8602920" cy="1236959"/>
          </a:xfrm>
        </p:spPr>
        <p:txBody>
          <a:bodyPr wrap="square">
            <a:noAutofit/>
          </a:bodyPr>
          <a:lstStyle/>
          <a:p>
            <a:pPr lvl="0"/>
            <a:r>
              <a:rPr lang="en-IE" sz="3600">
                <a:solidFill>
                  <a:srgbClr val="006699"/>
                </a:solidFill>
              </a:rPr>
              <a:t>FLOOD RISK MANAGEMENT PLANS</a:t>
            </a:r>
          </a:p>
        </p:txBody>
      </p:sp>
      <p:sp>
        <p:nvSpPr>
          <p:cNvPr id="3" name="Text Placeholder 2"/>
          <p:cNvSpPr txBox="1">
            <a:spLocks noGrp="1"/>
          </p:cNvSpPr>
          <p:nvPr>
            <p:ph type="body" idx="4294967295"/>
          </p:nvPr>
        </p:nvSpPr>
        <p:spPr>
          <a:xfrm>
            <a:off x="685799" y="3064680"/>
            <a:ext cx="8229600" cy="3353040"/>
          </a:xfrm>
        </p:spPr>
        <p:txBody>
          <a:bodyPr wrap="square"/>
          <a:lstStyle/>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000" b="1" dirty="0"/>
              <a:t>Available to view at:</a:t>
            </a:r>
          </a:p>
          <a:p>
            <a:pPr marL="342720" lvl="1" indent="-342720">
              <a:lnSpc>
                <a:spcPct val="100000"/>
              </a:lnSpc>
              <a:spcBef>
                <a:spcPts val="799"/>
              </a:spcBef>
              <a:buClr>
                <a:srgbClr val="000000"/>
              </a:buClr>
              <a:buSzPct val="100000"/>
              <a:buFont typeface="Times New Roman" pitchFamily="18"/>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en-IE" sz="2000" dirty="0">
                <a:solidFill>
                  <a:srgbClr val="000000"/>
                </a:solidFill>
                <a:highlight>
                  <a:scrgbClr r="0" g="0" b="0">
                    <a:alpha val="0"/>
                  </a:scrgbClr>
                </a:highlight>
                <a:latin typeface="Tahoma" pitchFamily="34"/>
                <a:cs typeface="Arial" pitchFamily="34"/>
              </a:rPr>
              <a:t>Local Authority Offices  //  </a:t>
            </a:r>
            <a:r>
              <a:rPr lang="en-IE" sz="2000" dirty="0">
                <a:solidFill>
                  <a:srgbClr val="000000"/>
                </a:solidFill>
                <a:highlight>
                  <a:scrgbClr r="0" g="0" b="0">
                    <a:alpha val="0"/>
                  </a:scrgbClr>
                </a:highlight>
                <a:latin typeface="Tahoma" pitchFamily="34"/>
                <a:cs typeface="Arial" pitchFamily="34"/>
                <a:hlinkClick r:id="rId3"/>
              </a:rPr>
              <a:t>Www.opw.ie/</a:t>
            </a:r>
            <a:r>
              <a:rPr lang="en-IE" sz="2000" dirty="0" err="1">
                <a:solidFill>
                  <a:srgbClr val="000000"/>
                </a:solidFill>
                <a:highlight>
                  <a:scrgbClr r="0" g="0" b="0">
                    <a:alpha val="0"/>
                  </a:scrgbClr>
                </a:highlight>
                <a:latin typeface="Tahoma" pitchFamily="34"/>
                <a:cs typeface="Arial" pitchFamily="34"/>
                <a:hlinkClick r:id="rId3"/>
              </a:rPr>
              <a:t>floodplans</a:t>
            </a:r>
            <a:endParaRPr lang="en-IE" sz="2000" dirty="0">
              <a:solidFill>
                <a:srgbClr val="000000"/>
              </a:solidFill>
              <a:highlight>
                <a:scrgbClr r="0" g="0" b="0">
                  <a:alpha val="0"/>
                </a:scrgbClr>
              </a:highlight>
              <a:latin typeface="Tahoma" pitchFamily="34"/>
              <a:cs typeface="Arial" pitchFamily="34"/>
              <a:hlinkClick r:id="rId3"/>
            </a:endParaRP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000" b="1" dirty="0"/>
              <a:t>Queries to:</a:t>
            </a:r>
          </a:p>
          <a:p>
            <a:pPr marL="342720" lvl="1" indent="-342720">
              <a:lnSpc>
                <a:spcPct val="100000"/>
              </a:lnSpc>
              <a:spcBef>
                <a:spcPts val="799"/>
              </a:spcBef>
              <a:buClr>
                <a:srgbClr val="000000"/>
              </a:buClr>
              <a:buSzPct val="100000"/>
              <a:buFont typeface="Times New Roman" pitchFamily="18"/>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en-IE" sz="2000" dirty="0">
                <a:solidFill>
                  <a:srgbClr val="000000"/>
                </a:solidFill>
                <a:highlight>
                  <a:scrgbClr r="0" g="0" b="0">
                    <a:alpha val="0"/>
                  </a:scrgbClr>
                </a:highlight>
                <a:latin typeface="Tahoma" pitchFamily="34"/>
                <a:cs typeface="Arial" pitchFamily="34"/>
              </a:rPr>
              <a:t>046-942-6039  //  </a:t>
            </a:r>
            <a:r>
              <a:rPr lang="en-IE" sz="2000" dirty="0">
                <a:solidFill>
                  <a:srgbClr val="000000"/>
                </a:solidFill>
                <a:highlight>
                  <a:scrgbClr r="0" g="0" b="0">
                    <a:alpha val="0"/>
                  </a:scrgbClr>
                </a:highlight>
                <a:latin typeface="Tahoma" pitchFamily="34"/>
                <a:cs typeface="Arial" pitchFamily="34"/>
                <a:hlinkClick r:id="rId4"/>
              </a:rPr>
              <a:t>DraftPlans@opw.ie</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000" b="1" dirty="0"/>
              <a:t>Submissions to:</a:t>
            </a:r>
          </a:p>
          <a:p>
            <a:pPr marL="342720" lvl="1" indent="-342720">
              <a:lnSpc>
                <a:spcPct val="100000"/>
              </a:lnSpc>
              <a:spcBef>
                <a:spcPts val="799"/>
              </a:spcBef>
              <a:buClr>
                <a:srgbClr val="000000"/>
              </a:buClr>
              <a:buSzPct val="100000"/>
              <a:buFont typeface="Times New Roman" pitchFamily="18"/>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en-IE" sz="2000" dirty="0">
                <a:solidFill>
                  <a:srgbClr val="000000"/>
                </a:solidFill>
                <a:highlight>
                  <a:scrgbClr r="0" g="0" b="0">
                    <a:alpha val="0"/>
                  </a:scrgbClr>
                </a:highlight>
                <a:latin typeface="Tahoma" pitchFamily="34"/>
                <a:cs typeface="Arial" pitchFamily="34"/>
              </a:rPr>
              <a:t>Draft Flood Plans Consultation, Engineering Services, OPW,</a:t>
            </a:r>
          </a:p>
          <a:p>
            <a:pPr marL="342720" lvl="1" indent="-342720">
              <a:lnSpc>
                <a:spcPct val="100000"/>
              </a:lnSpc>
              <a:spcBef>
                <a:spcPts val="799"/>
              </a:spcBef>
              <a:buClr>
                <a:srgbClr val="000000"/>
              </a:buClr>
              <a:buSzPct val="100000"/>
              <a:buFont typeface="Times New Roman" pitchFamily="18"/>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en-IE" sz="2000" dirty="0">
                <a:solidFill>
                  <a:srgbClr val="000000"/>
                </a:solidFill>
                <a:highlight>
                  <a:scrgbClr r="0" g="0" b="0">
                    <a:alpha val="0"/>
                  </a:scrgbClr>
                </a:highlight>
                <a:latin typeface="Tahoma" pitchFamily="34"/>
                <a:cs typeface="Arial" pitchFamily="34"/>
              </a:rPr>
              <a:t>Jonathan Swift St., Trim, Co. Meath, C15 NX36</a:t>
            </a:r>
          </a:p>
          <a:p>
            <a:pPr marL="342720" lvl="1" indent="-342720">
              <a:lnSpc>
                <a:spcPct val="100000"/>
              </a:lnSpc>
              <a:spcBef>
                <a:spcPts val="799"/>
              </a:spcBef>
              <a:buClr>
                <a:srgbClr val="000000"/>
              </a:buClr>
              <a:buSzPct val="100000"/>
              <a:buFont typeface="Times New Roman" pitchFamily="18"/>
              <a:buChar char="–"/>
              <a:tabLst>
                <a:tab pos="342720" algn="l"/>
                <a:tab pos="448920" algn="l"/>
                <a:tab pos="898200" algn="l"/>
                <a:tab pos="1347480" algn="l"/>
                <a:tab pos="1796760" algn="l"/>
                <a:tab pos="2246040" algn="l"/>
                <a:tab pos="2695320" algn="l"/>
                <a:tab pos="3144600" algn="l"/>
                <a:tab pos="3593879" algn="l"/>
                <a:tab pos="4043160" algn="l"/>
                <a:tab pos="4492439" algn="l"/>
                <a:tab pos="4941360" algn="l"/>
                <a:tab pos="5390640" algn="l"/>
                <a:tab pos="5839920" algn="l"/>
                <a:tab pos="6289200" algn="l"/>
                <a:tab pos="6738479" algn="l"/>
                <a:tab pos="7187760" algn="l"/>
                <a:tab pos="7637039" algn="l"/>
                <a:tab pos="8086320" algn="l"/>
                <a:tab pos="8535600" algn="l"/>
                <a:tab pos="8984880" algn="l"/>
              </a:tabLst>
            </a:pPr>
            <a:r>
              <a:rPr lang="en-IE" sz="2000" dirty="0">
                <a:solidFill>
                  <a:srgbClr val="000000"/>
                </a:solidFill>
                <a:highlight>
                  <a:scrgbClr r="0" g="0" b="0">
                    <a:alpha val="0"/>
                  </a:scrgbClr>
                </a:highlight>
                <a:latin typeface="Tahoma" pitchFamily="34"/>
                <a:cs typeface="Arial" pitchFamily="34"/>
              </a:rPr>
              <a:t>DraftPlans@opw.ie</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1920" y="1395284"/>
            <a:ext cx="8602920" cy="1236959"/>
          </a:xfrm>
        </p:spPr>
        <p:txBody>
          <a:bodyPr wrap="square">
            <a:noAutofit/>
          </a:bodyPr>
          <a:lstStyle/>
          <a:p>
            <a:pPr lvl="0"/>
            <a:r>
              <a:rPr lang="en-IE" sz="3600" dirty="0" smtClean="0">
                <a:solidFill>
                  <a:srgbClr val="006699"/>
                </a:solidFill>
              </a:rPr>
              <a:t>Purpose of Presentation</a:t>
            </a:r>
            <a:endParaRPr lang="en-IE" sz="3600" dirty="0">
              <a:solidFill>
                <a:srgbClr val="006699"/>
              </a:solidFill>
            </a:endParaRPr>
          </a:p>
        </p:txBody>
      </p:sp>
      <p:sp>
        <p:nvSpPr>
          <p:cNvPr id="3" name="Text Placeholder 2"/>
          <p:cNvSpPr txBox="1">
            <a:spLocks noGrp="1"/>
          </p:cNvSpPr>
          <p:nvPr>
            <p:ph type="body" idx="4294967295"/>
          </p:nvPr>
        </p:nvSpPr>
        <p:spPr>
          <a:xfrm>
            <a:off x="525240" y="2336967"/>
            <a:ext cx="8229600" cy="4263857"/>
          </a:xfrm>
        </p:spPr>
        <p:txBody>
          <a:bodyPr wrap="square"/>
          <a:lstStyle/>
          <a:p>
            <a:pPr marL="0" lvl="0" indent="0">
              <a:spcBef>
                <a:spcPts val="1349"/>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dirty="0" smtClean="0"/>
              <a:t>CFRAM Study</a:t>
            </a:r>
          </a:p>
          <a:p>
            <a:pPr marL="936000" lvl="1" indent="-571500">
              <a:lnSpc>
                <a:spcPct val="100000"/>
              </a:lnSpc>
              <a:spcBef>
                <a:spcPts val="0"/>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dirty="0" smtClean="0">
                <a:latin typeface="Tahoma" panose="020B0604030504040204" pitchFamily="34" charset="0"/>
                <a:ea typeface="Tahoma" panose="020B0604030504040204" pitchFamily="34" charset="0"/>
                <a:cs typeface="Tahoma" panose="020B0604030504040204" pitchFamily="34" charset="0"/>
              </a:rPr>
              <a:t>Largest study of its kind undertaken in this country</a:t>
            </a:r>
          </a:p>
          <a:p>
            <a:pPr marL="936000" lvl="1" indent="-571500">
              <a:lnSpc>
                <a:spcPct val="100000"/>
              </a:lnSpc>
              <a:spcBef>
                <a:spcPts val="0"/>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dirty="0" smtClean="0">
                <a:latin typeface="Tahoma" panose="020B0604030504040204" pitchFamily="34" charset="0"/>
                <a:ea typeface="Tahoma" panose="020B0604030504040204" pitchFamily="34" charset="0"/>
                <a:cs typeface="Tahoma" panose="020B0604030504040204" pitchFamily="34" charset="0"/>
              </a:rPr>
              <a:t>Extensive Survey</a:t>
            </a:r>
          </a:p>
          <a:p>
            <a:pPr marL="936000" lvl="1" indent="-571500">
              <a:lnSpc>
                <a:spcPct val="100000"/>
              </a:lnSpc>
              <a:spcBef>
                <a:spcPts val="0"/>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dirty="0" smtClean="0">
                <a:latin typeface="Tahoma" panose="020B0604030504040204" pitchFamily="34" charset="0"/>
                <a:ea typeface="Tahoma" panose="020B0604030504040204" pitchFamily="34" charset="0"/>
                <a:cs typeface="Tahoma" panose="020B0604030504040204" pitchFamily="34" charset="0"/>
              </a:rPr>
              <a:t>Data Collection</a:t>
            </a:r>
          </a:p>
          <a:p>
            <a:pPr marL="936000" lvl="1" indent="-571500">
              <a:lnSpc>
                <a:spcPct val="100000"/>
              </a:lnSpc>
              <a:spcBef>
                <a:spcPts val="0"/>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dirty="0" smtClean="0">
                <a:latin typeface="Tahoma" panose="020B0604030504040204" pitchFamily="34" charset="0"/>
                <a:ea typeface="Tahoma" panose="020B0604030504040204" pitchFamily="34" charset="0"/>
                <a:cs typeface="Tahoma" panose="020B0604030504040204" pitchFamily="34" charset="0"/>
              </a:rPr>
              <a:t>Computer Modelling</a:t>
            </a:r>
          </a:p>
          <a:p>
            <a:pPr marL="936000" lvl="1" indent="-571500">
              <a:lnSpc>
                <a:spcPct val="100000"/>
              </a:lnSpc>
              <a:spcBef>
                <a:spcPts val="0"/>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dirty="0" smtClean="0">
                <a:latin typeface="Tahoma" panose="020B0604030504040204" pitchFamily="34" charset="0"/>
                <a:ea typeface="Tahoma" panose="020B0604030504040204" pitchFamily="34" charset="0"/>
                <a:cs typeface="Tahoma" panose="020B0604030504040204" pitchFamily="34" charset="0"/>
              </a:rPr>
              <a:t>Consultation</a:t>
            </a:r>
          </a:p>
          <a:p>
            <a:pPr marL="363538" lvl="1" indent="-363538">
              <a:lnSpc>
                <a:spcPct val="100000"/>
              </a:lnSpc>
              <a:spcBef>
                <a:spcPts val="0"/>
              </a:spcBef>
              <a:spcAft>
                <a:spcPts val="448"/>
              </a:spcAft>
              <a:buClr>
                <a:srgbClr val="000000"/>
              </a:buClr>
              <a:buSzPct val="120000"/>
              <a:buNone/>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200" dirty="0" smtClean="0">
                <a:latin typeface="Tahoma" panose="020B0604030504040204" pitchFamily="34" charset="0"/>
                <a:ea typeface="Tahoma" panose="020B0604030504040204" pitchFamily="34" charset="0"/>
                <a:cs typeface="Tahoma" panose="020B0604030504040204" pitchFamily="34" charset="0"/>
              </a:rPr>
              <a:t>Draft Plans</a:t>
            </a:r>
          </a:p>
          <a:p>
            <a:pPr marL="457200" lvl="1" indent="-95250">
              <a:lnSpc>
                <a:spcPct val="100000"/>
              </a:lnSpc>
              <a:spcBef>
                <a:spcPts val="0"/>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dirty="0" smtClean="0">
                <a:latin typeface="Tahoma" panose="020B0604030504040204" pitchFamily="34" charset="0"/>
                <a:ea typeface="Tahoma" panose="020B0604030504040204" pitchFamily="34" charset="0"/>
                <a:cs typeface="Tahoma" panose="020B0604030504040204" pitchFamily="34" charset="0"/>
              </a:rPr>
              <a:t>     Road map to manage flood risk in Ireland</a:t>
            </a:r>
          </a:p>
          <a:p>
            <a:pPr marL="457200" lvl="1" indent="-95250">
              <a:lnSpc>
                <a:spcPct val="100000"/>
              </a:lnSpc>
              <a:spcBef>
                <a:spcPts val="0"/>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dirty="0" smtClean="0">
                <a:latin typeface="Tahoma" panose="020B0604030504040204" pitchFamily="34" charset="0"/>
                <a:ea typeface="Tahoma" panose="020B0604030504040204" pitchFamily="34" charset="0"/>
                <a:cs typeface="Tahoma" panose="020B0604030504040204" pitchFamily="34" charset="0"/>
              </a:rPr>
              <a:t>     Seeking submissions from Councils &amp; Public</a:t>
            </a:r>
          </a:p>
          <a:p>
            <a:pPr marL="914580" lvl="1" indent="-571500">
              <a:lnSpc>
                <a:spcPct val="100000"/>
              </a:lnSpc>
              <a:spcBef>
                <a:spcPts val="1349"/>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IE" dirty="0" smtClean="0"/>
          </a:p>
          <a:p>
            <a:pPr marL="914580" lvl="1" indent="-571500">
              <a:lnSpc>
                <a:spcPct val="100000"/>
              </a:lnSpc>
              <a:spcBef>
                <a:spcPts val="1349"/>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IE" dirty="0" smtClean="0"/>
          </a:p>
          <a:p>
            <a:pPr marL="914580" lvl="1" indent="-571500">
              <a:spcBef>
                <a:spcPts val="1349"/>
              </a:spcBef>
              <a:spcAft>
                <a:spcPts val="448"/>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IE" sz="2800" dirty="0" smtClean="0"/>
          </a:p>
          <a:p>
            <a:pPr marL="343080" lvl="1"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endParaRPr lang="en-IE" sz="2800" dirty="0"/>
          </a:p>
        </p:txBody>
      </p:sp>
    </p:spTree>
    <p:extLst>
      <p:ext uri="{BB962C8B-B14F-4D97-AF65-F5344CB8AC3E}">
        <p14:creationId xmlns:p14="http://schemas.microsoft.com/office/powerpoint/2010/main" val="23867328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name="page4">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1920" y="1981080"/>
            <a:ext cx="8602920" cy="1236959"/>
          </a:xfrm>
        </p:spPr>
        <p:txBody>
          <a:bodyPr wrap="square">
            <a:noAutofit/>
          </a:bodyPr>
          <a:lstStyle/>
          <a:p>
            <a:pPr lvl="0"/>
            <a:r>
              <a:rPr lang="en-IE" sz="3600" dirty="0">
                <a:solidFill>
                  <a:srgbClr val="006699"/>
                </a:solidFill>
              </a:rPr>
              <a:t>FLOOD RISK MANAGEMENT PLANS</a:t>
            </a:r>
          </a:p>
        </p:txBody>
      </p:sp>
      <p:sp>
        <p:nvSpPr>
          <p:cNvPr id="3" name="Text Placeholder 2"/>
          <p:cNvSpPr txBox="1">
            <a:spLocks noGrp="1"/>
          </p:cNvSpPr>
          <p:nvPr>
            <p:ph type="body" idx="4294967295"/>
          </p:nvPr>
        </p:nvSpPr>
        <p:spPr>
          <a:xfrm>
            <a:off x="685799" y="3064680"/>
            <a:ext cx="8229600" cy="3353040"/>
          </a:xfrm>
        </p:spPr>
        <p:txBody>
          <a:bodyPr wrap="square"/>
          <a:lstStyle/>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Purpose of Presentation</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t>Plan Structure and Content</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Recommendations for </a:t>
            </a:r>
            <a:r>
              <a:rPr lang="en-IE" sz="3600" dirty="0" smtClean="0">
                <a:solidFill>
                  <a:srgbClr val="808080"/>
                </a:solidFill>
              </a:rPr>
              <a:t>SDCC</a:t>
            </a:r>
            <a:endParaRPr lang="en-IE" sz="3600" dirty="0">
              <a:solidFill>
                <a:srgbClr val="808080"/>
              </a:solidFill>
            </a:endParaRP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Consultation </a:t>
            </a:r>
            <a:r>
              <a:rPr lang="en-IE" sz="3600" dirty="0" smtClean="0">
                <a:solidFill>
                  <a:srgbClr val="808080"/>
                </a:solidFill>
              </a:rPr>
              <a:t>Process</a:t>
            </a:r>
            <a:endParaRPr lang="en-IE" sz="3600" dirty="0">
              <a:solidFill>
                <a:srgbClr val="808080"/>
              </a:solidFill>
            </a:endParaRP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Scheme Implementation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name="page5">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1920" y="1981080"/>
            <a:ext cx="8602920" cy="1236959"/>
          </a:xfrm>
        </p:spPr>
        <p:txBody>
          <a:bodyPr wrap="square">
            <a:noAutofit/>
          </a:bodyPr>
          <a:lstStyle/>
          <a:p>
            <a:pPr lvl="0"/>
            <a:r>
              <a:rPr lang="en-IE" sz="3600" dirty="0" smtClean="0">
                <a:solidFill>
                  <a:srgbClr val="006699"/>
                </a:solidFill>
              </a:rPr>
              <a:t>PLAN </a:t>
            </a:r>
            <a:r>
              <a:rPr lang="en-IE" sz="3600" dirty="0">
                <a:solidFill>
                  <a:srgbClr val="006699"/>
                </a:solidFill>
              </a:rPr>
              <a:t>STRUCTURE &amp; CONTENT</a:t>
            </a:r>
          </a:p>
        </p:txBody>
      </p:sp>
      <p:sp>
        <p:nvSpPr>
          <p:cNvPr id="3" name="Text Placeholder 2"/>
          <p:cNvSpPr txBox="1">
            <a:spLocks noGrp="1"/>
          </p:cNvSpPr>
          <p:nvPr>
            <p:ph type="body" idx="4294967295"/>
          </p:nvPr>
        </p:nvSpPr>
        <p:spPr>
          <a:xfrm>
            <a:off x="685799" y="3352680"/>
            <a:ext cx="8229600" cy="3353040"/>
          </a:xfrm>
        </p:spPr>
        <p:txBody>
          <a:bodyPr wrap="square"/>
          <a:lstStyle/>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t>Vol. I - Plan</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t>Vol. II – Flood Maps</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t>Vol. III – Environmental Assessments (SEA, AA)</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name="page6">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1920" y="1981080"/>
            <a:ext cx="8602920" cy="1236959"/>
          </a:xfrm>
        </p:spPr>
        <p:txBody>
          <a:bodyPr wrap="square">
            <a:noAutofit/>
          </a:bodyPr>
          <a:lstStyle/>
          <a:p>
            <a:pPr lvl="0"/>
            <a:r>
              <a:rPr lang="en-IE" sz="3600" dirty="0" smtClean="0">
                <a:solidFill>
                  <a:srgbClr val="006699"/>
                </a:solidFill>
              </a:rPr>
              <a:t>PLAN </a:t>
            </a:r>
            <a:r>
              <a:rPr lang="en-IE" sz="3600" dirty="0">
                <a:solidFill>
                  <a:srgbClr val="006699"/>
                </a:solidFill>
              </a:rPr>
              <a:t>STRUCTURE &amp; CONTENT</a:t>
            </a:r>
          </a:p>
        </p:txBody>
      </p:sp>
      <p:sp>
        <p:nvSpPr>
          <p:cNvPr id="3" name="Text Placeholder 2"/>
          <p:cNvSpPr txBox="1">
            <a:spLocks noGrp="1"/>
          </p:cNvSpPr>
          <p:nvPr>
            <p:ph type="body" idx="4294967295"/>
          </p:nvPr>
        </p:nvSpPr>
        <p:spPr>
          <a:xfrm>
            <a:off x="685440" y="2974680"/>
            <a:ext cx="8458200" cy="3505319"/>
          </a:xfrm>
        </p:spPr>
        <p:txBody>
          <a:bodyPr wrap="square"/>
          <a:lstStyle/>
          <a:p>
            <a:pPr marL="339480" lvl="0" indent="-330120">
              <a:lnSpc>
                <a:spcPct val="90000"/>
              </a:lnSpc>
              <a:spcBef>
                <a:spcPts val="1199"/>
              </a:spcBef>
              <a:spcAft>
                <a:spcPts val="400"/>
              </a:spcAft>
              <a:buFontTx/>
              <a:buChar char="-"/>
              <a:tabLst>
                <a:tab pos="339480" algn="l"/>
                <a:tab pos="445680" algn="l"/>
                <a:tab pos="894960" algn="l"/>
                <a:tab pos="1344240" algn="l"/>
                <a:tab pos="1793520" algn="l"/>
                <a:tab pos="2242800" algn="l"/>
                <a:tab pos="2692080" algn="l"/>
                <a:tab pos="3141360" algn="l"/>
                <a:tab pos="3590639" algn="l"/>
                <a:tab pos="4039920" algn="l"/>
                <a:tab pos="4489199" algn="l"/>
                <a:tab pos="4938120" algn="l"/>
                <a:tab pos="5387400" algn="l"/>
                <a:tab pos="5836680" algn="l"/>
                <a:tab pos="6285960" algn="l"/>
                <a:tab pos="6735239" algn="l"/>
                <a:tab pos="7184520" algn="l"/>
                <a:tab pos="7633799" algn="l"/>
                <a:tab pos="8083080" algn="l"/>
                <a:tab pos="8532360" algn="l"/>
                <a:tab pos="8981640" algn="l"/>
              </a:tabLst>
            </a:pPr>
            <a:r>
              <a:rPr lang="en-IE" sz="2000" b="1" dirty="0" smtClean="0"/>
              <a:t>Section </a:t>
            </a:r>
            <a:r>
              <a:rPr lang="en-IE" sz="2000" b="1" dirty="0"/>
              <a:t>4</a:t>
            </a:r>
            <a:r>
              <a:rPr lang="en-IE" sz="2000" dirty="0"/>
              <a:t> - Outlines the public / stakeholder consultation and engagement undertaken throughout the National CFRAM Programme and other relevant </a:t>
            </a:r>
            <a:r>
              <a:rPr lang="en-IE" sz="2000" dirty="0" smtClean="0"/>
              <a:t>projects.</a:t>
            </a:r>
          </a:p>
          <a:p>
            <a:pPr marL="339480" lvl="0" indent="-330120">
              <a:lnSpc>
                <a:spcPct val="90000"/>
              </a:lnSpc>
              <a:spcBef>
                <a:spcPts val="1199"/>
              </a:spcBef>
              <a:spcAft>
                <a:spcPts val="400"/>
              </a:spcAft>
              <a:buFontTx/>
              <a:buChar char="-"/>
              <a:tabLst>
                <a:tab pos="339480" algn="l"/>
                <a:tab pos="445680" algn="l"/>
                <a:tab pos="894960" algn="l"/>
                <a:tab pos="1344240" algn="l"/>
                <a:tab pos="1793520" algn="l"/>
                <a:tab pos="2242800" algn="l"/>
                <a:tab pos="2692080" algn="l"/>
                <a:tab pos="3141360" algn="l"/>
                <a:tab pos="3590639" algn="l"/>
                <a:tab pos="4039920" algn="l"/>
                <a:tab pos="4489199" algn="l"/>
                <a:tab pos="4938120" algn="l"/>
                <a:tab pos="5387400" algn="l"/>
                <a:tab pos="5836680" algn="l"/>
                <a:tab pos="6285960" algn="l"/>
                <a:tab pos="6735239" algn="l"/>
                <a:tab pos="7184520" algn="l"/>
                <a:tab pos="7633799" algn="l"/>
                <a:tab pos="8083080" algn="l"/>
                <a:tab pos="8532360" algn="l"/>
                <a:tab pos="8981640" algn="l"/>
              </a:tabLst>
            </a:pPr>
            <a:r>
              <a:rPr lang="en-IE" sz="2000" b="1" dirty="0" smtClean="0"/>
              <a:t>Section </a:t>
            </a:r>
            <a:r>
              <a:rPr lang="en-IE" sz="2000" b="1" dirty="0"/>
              <a:t>5</a:t>
            </a:r>
            <a:r>
              <a:rPr lang="en-IE" sz="2000" dirty="0"/>
              <a:t> - Details the existing / potential future flood hazard and risk in areas covered by the </a:t>
            </a:r>
            <a:r>
              <a:rPr lang="en-IE" sz="2000" dirty="0" smtClean="0"/>
              <a:t>Plan</a:t>
            </a:r>
          </a:p>
          <a:p>
            <a:pPr marL="339480" lvl="0" indent="-330120">
              <a:lnSpc>
                <a:spcPct val="90000"/>
              </a:lnSpc>
              <a:spcBef>
                <a:spcPts val="1199"/>
              </a:spcBef>
              <a:spcAft>
                <a:spcPts val="400"/>
              </a:spcAft>
              <a:buFontTx/>
              <a:buChar char="-"/>
              <a:tabLst>
                <a:tab pos="339480" algn="l"/>
                <a:tab pos="445680" algn="l"/>
                <a:tab pos="894960" algn="l"/>
                <a:tab pos="1344240" algn="l"/>
                <a:tab pos="1793520" algn="l"/>
                <a:tab pos="2242800" algn="l"/>
                <a:tab pos="2692080" algn="l"/>
                <a:tab pos="3141360" algn="l"/>
                <a:tab pos="3590639" algn="l"/>
                <a:tab pos="4039920" algn="l"/>
                <a:tab pos="4489199" algn="l"/>
                <a:tab pos="4938120" algn="l"/>
                <a:tab pos="5387400" algn="l"/>
                <a:tab pos="5836680" algn="l"/>
                <a:tab pos="6285960" algn="l"/>
                <a:tab pos="6735239" algn="l"/>
                <a:tab pos="7184520" algn="l"/>
                <a:tab pos="7633799" algn="l"/>
                <a:tab pos="8083080" algn="l"/>
                <a:tab pos="8532360" algn="l"/>
                <a:tab pos="8981640" algn="l"/>
              </a:tabLst>
            </a:pPr>
            <a:r>
              <a:rPr lang="en-IE" sz="2000" b="1" dirty="0" smtClean="0"/>
              <a:t>Section </a:t>
            </a:r>
            <a:r>
              <a:rPr lang="en-IE" sz="2000" b="1" dirty="0"/>
              <a:t>8</a:t>
            </a:r>
            <a:r>
              <a:rPr lang="en-IE" sz="2000" dirty="0"/>
              <a:t> - Sets out the options considered for managing flood risk in the area covered by the Plan, and how these were </a:t>
            </a:r>
            <a:r>
              <a:rPr lang="en-IE" sz="2000" dirty="0" smtClean="0"/>
              <a:t>assessed</a:t>
            </a:r>
          </a:p>
          <a:p>
            <a:pPr marL="339480" lvl="0" indent="-330120">
              <a:lnSpc>
                <a:spcPct val="90000"/>
              </a:lnSpc>
              <a:spcBef>
                <a:spcPts val="1199"/>
              </a:spcBef>
              <a:spcAft>
                <a:spcPts val="400"/>
              </a:spcAft>
              <a:buFontTx/>
              <a:buChar char="-"/>
              <a:tabLst>
                <a:tab pos="339480" algn="l"/>
                <a:tab pos="445680" algn="l"/>
                <a:tab pos="894960" algn="l"/>
                <a:tab pos="1344240" algn="l"/>
                <a:tab pos="1793520" algn="l"/>
                <a:tab pos="2242800" algn="l"/>
                <a:tab pos="2692080" algn="l"/>
                <a:tab pos="3141360" algn="l"/>
                <a:tab pos="3590639" algn="l"/>
                <a:tab pos="4039920" algn="l"/>
                <a:tab pos="4489199" algn="l"/>
                <a:tab pos="4938120" algn="l"/>
                <a:tab pos="5387400" algn="l"/>
                <a:tab pos="5836680" algn="l"/>
                <a:tab pos="6285960" algn="l"/>
                <a:tab pos="6735239" algn="l"/>
                <a:tab pos="7184520" algn="l"/>
                <a:tab pos="7633799" algn="l"/>
                <a:tab pos="8083080" algn="l"/>
                <a:tab pos="8532360" algn="l"/>
                <a:tab pos="8981640" algn="l"/>
              </a:tabLst>
            </a:pPr>
            <a:r>
              <a:rPr lang="en-IE" sz="2000" b="1" dirty="0" smtClean="0"/>
              <a:t>Section </a:t>
            </a:r>
            <a:r>
              <a:rPr lang="en-IE" sz="2000" b="1" dirty="0"/>
              <a:t>9 </a:t>
            </a:r>
            <a:r>
              <a:rPr lang="en-IE" sz="2000" dirty="0"/>
              <a:t>- Provides a summary of the measures proposed in the Draft Plan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name="page7">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151920" y="1981080"/>
            <a:ext cx="8602920" cy="1236959"/>
          </a:xfrm>
        </p:spPr>
        <p:txBody>
          <a:bodyPr wrap="square">
            <a:noAutofit/>
          </a:bodyPr>
          <a:lstStyle/>
          <a:p>
            <a:pPr lvl="0"/>
            <a:r>
              <a:rPr lang="en-IE" sz="3600" dirty="0">
                <a:solidFill>
                  <a:srgbClr val="006699"/>
                </a:solidFill>
              </a:rPr>
              <a:t>FLOOD RISK MANAGEMENT PLANS</a:t>
            </a:r>
          </a:p>
        </p:txBody>
      </p:sp>
      <p:sp>
        <p:nvSpPr>
          <p:cNvPr id="3" name="Text Placeholder 2"/>
          <p:cNvSpPr txBox="1">
            <a:spLocks noGrp="1"/>
          </p:cNvSpPr>
          <p:nvPr>
            <p:ph type="body" idx="4294967295"/>
          </p:nvPr>
        </p:nvSpPr>
        <p:spPr>
          <a:xfrm>
            <a:off x="685799" y="3064680"/>
            <a:ext cx="8229600" cy="3353040"/>
          </a:xfrm>
        </p:spPr>
        <p:txBody>
          <a:bodyPr wrap="square"/>
          <a:lstStyle/>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Purpose of Presentation</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Plan Structure and Content</a:t>
            </a: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t>Recommendations for </a:t>
            </a:r>
            <a:r>
              <a:rPr lang="en-IE" sz="3600" dirty="0" smtClean="0"/>
              <a:t>SDCC</a:t>
            </a:r>
            <a:endParaRPr lang="en-IE" sz="3600" dirty="0"/>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Consultation </a:t>
            </a:r>
            <a:r>
              <a:rPr lang="en-IE" sz="3600" dirty="0" smtClean="0">
                <a:solidFill>
                  <a:srgbClr val="808080"/>
                </a:solidFill>
              </a:rPr>
              <a:t>Process</a:t>
            </a:r>
            <a:endParaRPr lang="en-IE" sz="3600" dirty="0">
              <a:solidFill>
                <a:srgbClr val="808080"/>
              </a:solidFill>
            </a:endParaRPr>
          </a:p>
          <a:p>
            <a:pPr marL="0" lvl="0" indent="0">
              <a:spcBef>
                <a:spcPts val="1349"/>
              </a:spcBef>
              <a:spcAft>
                <a:spcPts val="448"/>
              </a:spcAft>
              <a:buClr>
                <a:srgbClr val="000000"/>
              </a:buClr>
              <a:buSzPct val="120000"/>
              <a:buFont typeface="Tahoma" pitchFamily="34"/>
              <a:buChar char="•"/>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3600" dirty="0">
                <a:solidFill>
                  <a:srgbClr val="808080"/>
                </a:solidFill>
              </a:rPr>
              <a:t>Scheme Implementation</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name="page8">
    <p:spTree>
      <p:nvGrpSpPr>
        <p:cNvPr id="1" name=""/>
        <p:cNvGrpSpPr/>
        <p:nvPr/>
      </p:nvGrpSpPr>
      <p:grpSpPr>
        <a:xfrm>
          <a:off x="0" y="0"/>
          <a:ext cx="0" cy="0"/>
          <a:chOff x="0" y="0"/>
          <a:chExt cx="0" cy="0"/>
        </a:xfrm>
      </p:grpSpPr>
      <p:sp>
        <p:nvSpPr>
          <p:cNvPr id="2" name="Title 1"/>
          <p:cNvSpPr txBox="1">
            <a:spLocks noGrp="1"/>
          </p:cNvSpPr>
          <p:nvPr>
            <p:ph type="title" idx="4294967295"/>
          </p:nvPr>
        </p:nvSpPr>
        <p:spPr>
          <a:xfrm>
            <a:off x="312479" y="1661397"/>
            <a:ext cx="8602920" cy="1236599"/>
          </a:xfrm>
        </p:spPr>
        <p:txBody>
          <a:bodyPr wrap="square">
            <a:noAutofit/>
          </a:bodyPr>
          <a:lstStyle/>
          <a:p>
            <a:pPr lvl="0"/>
            <a:r>
              <a:rPr lang="en-IE" sz="3600" dirty="0" smtClean="0">
                <a:solidFill>
                  <a:srgbClr val="006699"/>
                </a:solidFill>
              </a:rPr>
              <a:t>PLAN </a:t>
            </a:r>
            <a:r>
              <a:rPr lang="en-IE" sz="3600" dirty="0">
                <a:solidFill>
                  <a:srgbClr val="006699"/>
                </a:solidFill>
              </a:rPr>
              <a:t>MEASURES – HIGH LEVEL</a:t>
            </a:r>
          </a:p>
        </p:txBody>
      </p:sp>
      <p:sp>
        <p:nvSpPr>
          <p:cNvPr id="3" name="Text Placeholder 2"/>
          <p:cNvSpPr txBox="1">
            <a:spLocks noGrp="1"/>
          </p:cNvSpPr>
          <p:nvPr>
            <p:ph type="body" idx="4294967295"/>
          </p:nvPr>
        </p:nvSpPr>
        <p:spPr>
          <a:xfrm>
            <a:off x="499139" y="2765869"/>
            <a:ext cx="8229600" cy="3796856"/>
          </a:xfrm>
        </p:spPr>
        <p:txBody>
          <a:bodyPr wrap="square"/>
          <a:lstStyle/>
          <a:p>
            <a:pPr marL="0" lvl="0" indent="0">
              <a:lnSpc>
                <a:spcPct val="90000"/>
              </a:lnSpc>
              <a:spcBef>
                <a:spcPts val="1049"/>
              </a:spcBef>
              <a:spcAft>
                <a:spcPts val="349"/>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400" b="1" dirty="0" smtClean="0"/>
              <a:t>Prevention </a:t>
            </a:r>
            <a:endParaRPr lang="en-IE" sz="2400" dirty="0"/>
          </a:p>
          <a:p>
            <a:pPr marL="0" lvl="0" indent="0">
              <a:spcBef>
                <a:spcPts val="0"/>
              </a:spcBef>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200" dirty="0" smtClean="0"/>
              <a:t>Sustainable </a:t>
            </a:r>
            <a:r>
              <a:rPr lang="en-IE" sz="2200" dirty="0"/>
              <a:t>Planning and Development </a:t>
            </a:r>
            <a:r>
              <a:rPr lang="en-IE" sz="1800" dirty="0"/>
              <a:t>(LAs</a:t>
            </a:r>
            <a:r>
              <a:rPr lang="en-IE" sz="1800" dirty="0" smtClean="0"/>
              <a:t>)</a:t>
            </a:r>
            <a:r>
              <a:rPr lang="en-IE" sz="2200" dirty="0" smtClean="0"/>
              <a:t> </a:t>
            </a:r>
          </a:p>
          <a:p>
            <a:pPr marL="0" lvl="0" indent="0">
              <a:spcBef>
                <a:spcPts val="0"/>
              </a:spcBef>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200" dirty="0" smtClean="0"/>
              <a:t>Maintenance </a:t>
            </a:r>
            <a:r>
              <a:rPr lang="en-IE" sz="2200" dirty="0"/>
              <a:t>of Arterial Drainage Schemes </a:t>
            </a:r>
            <a:r>
              <a:rPr lang="en-IE" sz="1800" dirty="0"/>
              <a:t>(OPW) / Drainage Districts (LAs</a:t>
            </a:r>
            <a:r>
              <a:rPr lang="en-IE" sz="1800" dirty="0" smtClean="0"/>
              <a:t>) </a:t>
            </a:r>
          </a:p>
          <a:p>
            <a:pPr marL="0" lvl="0" indent="0">
              <a:spcBef>
                <a:spcPts val="0"/>
              </a:spcBef>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200" dirty="0" smtClean="0"/>
              <a:t>Land </a:t>
            </a:r>
            <a:r>
              <a:rPr lang="en-IE" sz="2200" dirty="0"/>
              <a:t>Use Management </a:t>
            </a:r>
            <a:r>
              <a:rPr lang="en-IE" sz="2200" dirty="0" smtClean="0"/>
              <a:t>Measures </a:t>
            </a:r>
          </a:p>
          <a:p>
            <a:pPr marL="0" lvl="0" indent="0">
              <a:lnSpc>
                <a:spcPct val="90000"/>
              </a:lnSpc>
              <a:spcBef>
                <a:spcPts val="1049"/>
              </a:spcBef>
              <a:spcAft>
                <a:spcPts val="349"/>
              </a:spcAft>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400" b="1" dirty="0" smtClean="0"/>
              <a:t>Preparedness </a:t>
            </a:r>
          </a:p>
          <a:p>
            <a:pPr marL="0" lvl="0" indent="0">
              <a:spcBef>
                <a:spcPts val="0"/>
              </a:spcBef>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200" dirty="0" smtClean="0"/>
              <a:t>Flood </a:t>
            </a:r>
            <a:r>
              <a:rPr lang="en-IE" sz="2200" dirty="0"/>
              <a:t>F</a:t>
            </a:r>
            <a:r>
              <a:rPr lang="en-IE" sz="2200" dirty="0" smtClean="0"/>
              <a:t>orecasting </a:t>
            </a:r>
            <a:r>
              <a:rPr lang="en-IE" sz="1800" dirty="0"/>
              <a:t>(OPW/DECLG/Met </a:t>
            </a:r>
            <a:r>
              <a:rPr lang="en-IE" sz="1800" dirty="0" err="1"/>
              <a:t>Eireann</a:t>
            </a:r>
            <a:r>
              <a:rPr lang="en-IE" sz="1800" dirty="0" smtClean="0"/>
              <a:t>)</a:t>
            </a:r>
          </a:p>
          <a:p>
            <a:pPr marL="0" lvl="0" indent="0">
              <a:spcBef>
                <a:spcPts val="0"/>
              </a:spcBef>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200" dirty="0" smtClean="0"/>
              <a:t>Emergency </a:t>
            </a:r>
            <a:r>
              <a:rPr lang="en-IE" sz="2200" dirty="0"/>
              <a:t>Response </a:t>
            </a:r>
            <a:r>
              <a:rPr lang="en-IE" sz="1800" dirty="0"/>
              <a:t>(LAs, Public, Stakeholders</a:t>
            </a:r>
            <a:r>
              <a:rPr lang="en-IE" sz="1800" dirty="0" smtClean="0"/>
              <a:t>) </a:t>
            </a:r>
            <a:endParaRPr lang="en-IE" sz="1800" dirty="0"/>
          </a:p>
          <a:p>
            <a:pPr marL="0" lvl="0" indent="0">
              <a:spcBef>
                <a:spcPts val="0"/>
              </a:spcBef>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200" dirty="0" smtClean="0"/>
              <a:t>Individual </a:t>
            </a:r>
            <a:r>
              <a:rPr lang="en-IE" sz="2200" dirty="0"/>
              <a:t>and Community Resilience </a:t>
            </a:r>
            <a:r>
              <a:rPr lang="en-IE" sz="1800" dirty="0"/>
              <a:t>(LAs, Public, Stakeholders</a:t>
            </a:r>
            <a:r>
              <a:rPr lang="en-IE" sz="1800" dirty="0" smtClean="0"/>
              <a:t>) </a:t>
            </a:r>
          </a:p>
          <a:p>
            <a:pPr marL="0" lvl="0" indent="0">
              <a:spcBef>
                <a:spcPts val="0"/>
              </a:spcBef>
              <a:buClr>
                <a:srgbClr val="000000"/>
              </a:buClr>
              <a:buSzPct val="120000"/>
              <a:tabLst>
                <a:tab pos="0" algn="l"/>
                <a:tab pos="106200" algn="l"/>
                <a:tab pos="555480" algn="l"/>
                <a:tab pos="1004760" algn="l"/>
                <a:tab pos="1454040" algn="l"/>
                <a:tab pos="1903320" algn="l"/>
                <a:tab pos="2352600" algn="l"/>
                <a:tab pos="2801880" algn="l"/>
                <a:tab pos="3251159" algn="l"/>
                <a:tab pos="3700440" algn="l"/>
                <a:tab pos="4149719" algn="l"/>
                <a:tab pos="4598640" algn="l"/>
                <a:tab pos="5047920" algn="l"/>
                <a:tab pos="5497200" algn="l"/>
                <a:tab pos="5946480" algn="l"/>
                <a:tab pos="6395759" algn="l"/>
                <a:tab pos="6845040" algn="l"/>
                <a:tab pos="7294319" algn="l"/>
                <a:tab pos="7743600" algn="l"/>
                <a:tab pos="8192880" algn="l"/>
                <a:tab pos="8642160" algn="l"/>
              </a:tabLst>
            </a:pPr>
            <a:r>
              <a:rPr lang="en-IE" sz="2200" dirty="0" smtClean="0"/>
              <a:t>Data </a:t>
            </a:r>
            <a:r>
              <a:rPr lang="en-IE" sz="2200" dirty="0"/>
              <a:t>Collection </a:t>
            </a:r>
            <a:r>
              <a:rPr lang="en-IE" sz="1800" dirty="0"/>
              <a:t>(OPW/EPA/LAs/Others)</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ChangeArrowheads="1"/>
          </p:cNvSpPr>
          <p:nvPr>
            <p:ph type="title" idx="4294967295"/>
          </p:nvPr>
        </p:nvSpPr>
        <p:spPr>
          <a:xfrm>
            <a:off x="497681" y="1687513"/>
            <a:ext cx="8602663" cy="1236662"/>
          </a:xfrm>
        </p:spPr>
        <p:txBody>
          <a:bodyPr/>
          <a:lstStyle/>
          <a:p>
            <a:pPr eaLnBrk="1" hangingPunct="1">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IE" sz="3600" dirty="0" smtClean="0">
                <a:solidFill>
                  <a:srgbClr val="006699"/>
                </a:solidFill>
              </a:rPr>
              <a:t>PLAN MEASURES – LOCAL LEVEL</a:t>
            </a:r>
            <a:endParaRPr lang="en-IE" altLang="en-US" sz="3600" dirty="0" smtClean="0">
              <a:solidFill>
                <a:srgbClr val="006699"/>
              </a:solidFill>
            </a:endParaRPr>
          </a:p>
        </p:txBody>
      </p:sp>
      <p:sp>
        <p:nvSpPr>
          <p:cNvPr id="12290" name="Rectangle 2"/>
          <p:cNvSpPr>
            <a:spLocks noGrp="1" noChangeArrowheads="1"/>
          </p:cNvSpPr>
          <p:nvPr>
            <p:ph type="body" idx="4294967295"/>
          </p:nvPr>
        </p:nvSpPr>
        <p:spPr>
          <a:xfrm>
            <a:off x="684212" y="2686050"/>
            <a:ext cx="8229600" cy="3660962"/>
          </a:xfrm>
        </p:spPr>
        <p:txBody>
          <a:bodyPr/>
          <a:lstStyle/>
          <a:p>
            <a:pPr marL="457200" lvl="1" indent="-276225" eaLnBrk="1" hangingPunct="1">
              <a:spcBef>
                <a:spcPts val="350"/>
              </a:spcBef>
              <a:spcAft>
                <a:spcPts val="350"/>
              </a:spcAft>
              <a:buSzPct val="12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IE" altLang="en-US" sz="3200" dirty="0"/>
              <a:t>4</a:t>
            </a:r>
            <a:r>
              <a:rPr lang="en-IE" altLang="en-US" sz="3200" dirty="0" smtClean="0"/>
              <a:t> Urban Areas Assessed</a:t>
            </a:r>
          </a:p>
          <a:p>
            <a:pPr marL="730250" lvl="1" indent="-273050" eaLnBrk="1" hangingPunct="1">
              <a:spcBef>
                <a:spcPts val="350"/>
              </a:spcBef>
              <a:spcAft>
                <a:spcPts val="350"/>
              </a:spcAft>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IE" altLang="en-US" dirty="0" smtClean="0"/>
              <a:t>Very </a:t>
            </a:r>
            <a:r>
              <a:rPr lang="en-IE" altLang="en-US" dirty="0"/>
              <a:t>L</a:t>
            </a:r>
            <a:r>
              <a:rPr lang="en-IE" altLang="en-US" dirty="0" smtClean="0"/>
              <a:t>ow </a:t>
            </a:r>
            <a:r>
              <a:rPr lang="en-IE" altLang="en-US" dirty="0"/>
              <a:t>R</a:t>
            </a:r>
            <a:r>
              <a:rPr lang="en-IE" altLang="en-US" dirty="0" smtClean="0"/>
              <a:t>isk in </a:t>
            </a:r>
            <a:r>
              <a:rPr lang="en-IE" altLang="en-US" dirty="0" err="1" smtClean="0"/>
              <a:t>Baldonnel</a:t>
            </a:r>
            <a:endParaRPr lang="en-IE" altLang="en-US" dirty="0" smtClean="0"/>
          </a:p>
          <a:p>
            <a:pPr marL="857250" lvl="2" indent="0" eaLnBrk="1" hangingPunct="1">
              <a:spcBef>
                <a:spcPts val="350"/>
              </a:spcBef>
              <a:spcAft>
                <a:spcPts val="350"/>
              </a:spcAft>
              <a:buSzPct val="120000"/>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en-IE" altLang="en-US" sz="2000" dirty="0" smtClean="0"/>
          </a:p>
          <a:p>
            <a:pPr marL="730250" lvl="1" indent="-273050" eaLnBrk="1" hangingPunct="1">
              <a:spcBef>
                <a:spcPts val="350"/>
              </a:spcBef>
              <a:spcAft>
                <a:spcPts val="350"/>
              </a:spcAft>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IE" altLang="en-US" dirty="0" smtClean="0"/>
              <a:t>Options proposed </a:t>
            </a:r>
            <a:r>
              <a:rPr lang="en-IE" altLang="en-US" dirty="0"/>
              <a:t>for Lucan to </a:t>
            </a:r>
            <a:r>
              <a:rPr lang="en-IE" altLang="en-US" dirty="0" err="1" smtClean="0"/>
              <a:t>Chapelizod</a:t>
            </a:r>
            <a:endParaRPr lang="en-IE" altLang="en-US" dirty="0" smtClean="0"/>
          </a:p>
          <a:p>
            <a:pPr marL="730250" lvl="1" indent="-273050" eaLnBrk="1" hangingPunct="1">
              <a:spcBef>
                <a:spcPts val="350"/>
              </a:spcBef>
              <a:spcAft>
                <a:spcPts val="350"/>
              </a:spcAft>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en-IE" altLang="en-US" dirty="0"/>
          </a:p>
          <a:p>
            <a:pPr marL="730250" lvl="1" indent="-273050" eaLnBrk="1" hangingPunct="1">
              <a:spcBef>
                <a:spcPts val="350"/>
              </a:spcBef>
              <a:spcAft>
                <a:spcPts val="350"/>
              </a:spcAft>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r>
              <a:rPr lang="en-IE" altLang="en-US" dirty="0" err="1" smtClean="0"/>
              <a:t>Camac</a:t>
            </a:r>
            <a:r>
              <a:rPr lang="en-IE" altLang="en-US" dirty="0" smtClean="0"/>
              <a:t> &amp; </a:t>
            </a:r>
            <a:r>
              <a:rPr lang="en-IE" altLang="en-US" dirty="0" err="1" smtClean="0"/>
              <a:t>Poddle</a:t>
            </a:r>
            <a:r>
              <a:rPr lang="en-IE" altLang="en-US" dirty="0" smtClean="0"/>
              <a:t> being progressed by SDCC/DCC</a:t>
            </a:r>
            <a:endParaRPr lang="en-IE" altLang="en-US" dirty="0"/>
          </a:p>
          <a:p>
            <a:pPr marL="730250" lvl="1" indent="-273050" eaLnBrk="1" hangingPunct="1">
              <a:spcBef>
                <a:spcPts val="350"/>
              </a:spcBef>
              <a:spcAft>
                <a:spcPts val="350"/>
              </a:spcAft>
              <a:buSzPct val="120000"/>
              <a:buFont typeface="Tahoma" pitchFamily="32" charset="0"/>
              <a:buChar char="•"/>
              <a:tabLst>
                <a:tab pos="339725" algn="l"/>
                <a:tab pos="444500" algn="l"/>
                <a:tab pos="893763" algn="l"/>
                <a:tab pos="1343025" algn="l"/>
                <a:tab pos="1792288" algn="l"/>
                <a:tab pos="2241550" algn="l"/>
                <a:tab pos="2690813" algn="l"/>
                <a:tab pos="3140075" algn="l"/>
                <a:tab pos="3589338" algn="l"/>
                <a:tab pos="4038600" algn="l"/>
                <a:tab pos="4487863" algn="l"/>
                <a:tab pos="4937125" algn="l"/>
                <a:tab pos="5386388" algn="l"/>
                <a:tab pos="5835650" algn="l"/>
                <a:tab pos="6284913" algn="l"/>
                <a:tab pos="6734175" algn="l"/>
                <a:tab pos="7183438" algn="l"/>
                <a:tab pos="7632700" algn="l"/>
                <a:tab pos="8081963" algn="l"/>
                <a:tab pos="8531225" algn="l"/>
                <a:tab pos="8980488" algn="l"/>
              </a:tabLst>
              <a:defRPr/>
            </a:pPr>
            <a:endParaRPr lang="en-IE" altLang="en-US" dirty="0" smtClean="0"/>
          </a:p>
        </p:txBody>
      </p:sp>
    </p:spTree>
    <p:extLst>
      <p:ext uri="{BB962C8B-B14F-4D97-AF65-F5344CB8AC3E}">
        <p14:creationId xmlns:p14="http://schemas.microsoft.com/office/powerpoint/2010/main" val="90315408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1">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2400" b="0" i="0" u="none" strike="noStrike" cap="none" normalizeH="0" baseline="0" smtClean="0">
            <a:ln>
              <a:noFill/>
            </a:ln>
            <a:solidFill>
              <a:schemeClr val="bg1"/>
            </a:solidFill>
            <a:effectLst/>
            <a:latin typeface="Times New Roman" pitchFamily="16" charset="0"/>
            <a:ea typeface="Microsoft YaHei" pitchFamily="32" charset="-122"/>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pitchFamily="16" charset="0"/>
          <a:buNone/>
          <a:tabLst/>
          <a:defRPr kumimoji="0" lang="en-GB" altLang="en-US" sz="2400" b="0" i="0" u="none" strike="noStrike" cap="none" normalizeH="0" baseline="0" smtClean="0">
            <a:ln>
              <a:noFill/>
            </a:ln>
            <a:solidFill>
              <a:schemeClr val="bg1"/>
            </a:solidFill>
            <a:effectLst/>
            <a:latin typeface="Times New Roman" pitchFamily="16" charset="0"/>
            <a:ea typeface="Microsoft YaHei" pitchFamily="32" charset="-122"/>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6706</TotalTime>
  <Words>1078</Words>
  <Application>Microsoft Office PowerPoint</Application>
  <PresentationFormat>On-screen Show (4:3)</PresentationFormat>
  <Paragraphs>225</Paragraphs>
  <Slides>20</Slides>
  <Notes>19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20</vt:i4>
      </vt:variant>
    </vt:vector>
  </HeadingPairs>
  <TitlesOfParts>
    <vt:vector size="30" baseType="lpstr">
      <vt:lpstr>Microsoft YaHei</vt:lpstr>
      <vt:lpstr>Arial</vt:lpstr>
      <vt:lpstr>Calibri</vt:lpstr>
      <vt:lpstr>Mangal</vt:lpstr>
      <vt:lpstr>Segoe UI</vt:lpstr>
      <vt:lpstr>Tahoma</vt:lpstr>
      <vt:lpstr>Times New Roman</vt:lpstr>
      <vt:lpstr>Default</vt:lpstr>
      <vt:lpstr>Title1</vt:lpstr>
      <vt:lpstr>Office Theme</vt:lpstr>
      <vt:lpstr>PUBLIC CONSULTATION ON THE DRAFT FLOOD RISK MANAGEMENT PLANS</vt:lpstr>
      <vt:lpstr>FLOOD RISK MANAGEMENT PLANS</vt:lpstr>
      <vt:lpstr>Purpose of Presentation</vt:lpstr>
      <vt:lpstr>FLOOD RISK MANAGEMENT PLANS</vt:lpstr>
      <vt:lpstr>PLAN STRUCTURE &amp; CONTENT</vt:lpstr>
      <vt:lpstr>PLAN STRUCTURE &amp; CONTENT</vt:lpstr>
      <vt:lpstr>FLOOD RISK MANAGEMENT PLANS</vt:lpstr>
      <vt:lpstr>PLAN MEASURES – HIGH LEVEL</vt:lpstr>
      <vt:lpstr>PLAN MEASURES – LOCAL LEVEL</vt:lpstr>
      <vt:lpstr>Lucan to Chapelizod – Hard Defences</vt:lpstr>
      <vt:lpstr>FLOOD RISK MANAGEMENT PLANS</vt:lpstr>
      <vt:lpstr>Consultation Process</vt:lpstr>
      <vt:lpstr>PowerPoint Presentation</vt:lpstr>
      <vt:lpstr>PUBLIC CONSULTATION DAYS</vt:lpstr>
      <vt:lpstr>PLAN CONSULTATION DEADLINES</vt:lpstr>
      <vt:lpstr>PowerPoint Presentation</vt:lpstr>
      <vt:lpstr>FLOOD RISK MANAGEMENT PLANS</vt:lpstr>
      <vt:lpstr>IMPLEMENTATION</vt:lpstr>
      <vt:lpstr>PowerPoint Presentation</vt:lpstr>
      <vt:lpstr>FLOOD RISK MANAGEMENT PLANS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1a. Roles &amp; Responsibilities</dc:title>
  <dc:creator>rooneyj</dc:creator>
  <cp:lastModifiedBy>Marian Dunne</cp:lastModifiedBy>
  <cp:revision>378</cp:revision>
  <dcterms:created xsi:type="dcterms:W3CDTF">2003-05-01T11:12:20Z</dcterms:created>
  <dcterms:modified xsi:type="dcterms:W3CDTF">2016-10-11T13:16:24Z</dcterms:modified>
</cp:coreProperties>
</file>