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B386-9DF5-44D2-B74C-7D63AC78A9C9}" type="datetimeFigureOut">
              <a:rPr lang="en-IE" smtClean="0"/>
              <a:t>23/09/2016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1C112-222D-44F2-B02C-CAE8E9B93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80659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B386-9DF5-44D2-B74C-7D63AC78A9C9}" type="datetimeFigureOut">
              <a:rPr lang="en-IE" smtClean="0"/>
              <a:t>23/09/2016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1C112-222D-44F2-B02C-CAE8E9B93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60845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B386-9DF5-44D2-B74C-7D63AC78A9C9}" type="datetimeFigureOut">
              <a:rPr lang="en-IE" smtClean="0"/>
              <a:t>23/09/2016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1C112-222D-44F2-B02C-CAE8E9B93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57818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B386-9DF5-44D2-B74C-7D63AC78A9C9}" type="datetimeFigureOut">
              <a:rPr lang="en-IE" smtClean="0"/>
              <a:t>23/09/2016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1C112-222D-44F2-B02C-CAE8E9B93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01938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B386-9DF5-44D2-B74C-7D63AC78A9C9}" type="datetimeFigureOut">
              <a:rPr lang="en-IE" smtClean="0"/>
              <a:t>23/09/2016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1C112-222D-44F2-B02C-CAE8E9B93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70535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B386-9DF5-44D2-B74C-7D63AC78A9C9}" type="datetimeFigureOut">
              <a:rPr lang="en-IE" smtClean="0"/>
              <a:t>23/09/2016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1C112-222D-44F2-B02C-CAE8E9B93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97581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B386-9DF5-44D2-B74C-7D63AC78A9C9}" type="datetimeFigureOut">
              <a:rPr lang="en-IE" smtClean="0"/>
              <a:t>23/09/2016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1C112-222D-44F2-B02C-CAE8E9B93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28933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B386-9DF5-44D2-B74C-7D63AC78A9C9}" type="datetimeFigureOut">
              <a:rPr lang="en-IE" smtClean="0"/>
              <a:t>23/09/2016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1C112-222D-44F2-B02C-CAE8E9B93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93298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B386-9DF5-44D2-B74C-7D63AC78A9C9}" type="datetimeFigureOut">
              <a:rPr lang="en-IE" smtClean="0"/>
              <a:t>23/09/2016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1C112-222D-44F2-B02C-CAE8E9B93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2171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B386-9DF5-44D2-B74C-7D63AC78A9C9}" type="datetimeFigureOut">
              <a:rPr lang="en-IE" smtClean="0"/>
              <a:t>23/09/2016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1C112-222D-44F2-B02C-CAE8E9B93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6639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B386-9DF5-44D2-B74C-7D63AC78A9C9}" type="datetimeFigureOut">
              <a:rPr lang="en-IE" smtClean="0"/>
              <a:t>23/09/2016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1C112-222D-44F2-B02C-CAE8E9B93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7732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0B386-9DF5-44D2-B74C-7D63AC78A9C9}" type="datetimeFigureOut">
              <a:rPr lang="en-IE" smtClean="0"/>
              <a:t>23/09/2016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1C112-222D-44F2-B02C-CAE8E9B93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40670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Natural play opportunity at Griffeen Avenue</a:t>
            </a:r>
            <a:r>
              <a:rPr lang="en-IE" dirty="0" smtClean="0"/>
              <a:t/>
            </a:r>
            <a:br>
              <a:rPr lang="en-IE" dirty="0" smtClean="0"/>
            </a:br>
            <a:endParaRPr lang="en-IE" dirty="0"/>
          </a:p>
        </p:txBody>
      </p:sp>
      <p:pic>
        <p:nvPicPr>
          <p:cNvPr id="11" name="Content Placeholder 10" descr="G:\Pictures - June 2016\P6210085.JPG"/>
          <p:cNvPicPr>
            <a:picLocks noGrp="1"/>
          </p:cNvPicPr>
          <p:nvPr>
            <p:ph sz="half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33"/>
          <a:stretch/>
        </p:blipFill>
        <p:spPr bwMode="auto">
          <a:xfrm>
            <a:off x="838200" y="2448999"/>
            <a:ext cx="5181600" cy="31045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Content Placeholder 11" descr="G:\Pictures - June 2016\P6210083.JPG"/>
          <p:cNvPicPr>
            <a:picLocks noGrp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305429"/>
            <a:ext cx="5181600" cy="33917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9114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Natural play opportunity at Griffeen Avenue </vt:lpstr>
    </vt:vector>
  </TitlesOfParts>
  <Company>South Dublin County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Natural play opportunity at Griffeen Avenue </dc:title>
  <dc:creator>Michael Hannon</dc:creator>
  <cp:lastModifiedBy>Michael Hannon</cp:lastModifiedBy>
  <cp:revision>1</cp:revision>
  <dcterms:created xsi:type="dcterms:W3CDTF">2016-09-23T13:28:48Z</dcterms:created>
  <dcterms:modified xsi:type="dcterms:W3CDTF">2016-09-23T13:30:16Z</dcterms:modified>
</cp:coreProperties>
</file>