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065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084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81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193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053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758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893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29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217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639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73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B386-9DF5-44D2-B74C-7D63AC78A9C9}" type="datetimeFigureOut">
              <a:rPr lang="en-IE" smtClean="0"/>
              <a:t>23/09/2016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C112-222D-44F2-B02C-CAE8E9B93C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067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Natural play opportunity at Griffeen Avenue</a:t>
            </a:r>
            <a:r>
              <a:rPr lang="en-IE" dirty="0" smtClean="0"/>
              <a:t/>
            </a:r>
            <a:br>
              <a:rPr lang="en-IE" dirty="0" smtClean="0"/>
            </a:br>
            <a:endParaRPr lang="en-IE" dirty="0"/>
          </a:p>
        </p:txBody>
      </p:sp>
      <p:pic>
        <p:nvPicPr>
          <p:cNvPr id="11" name="Content Placeholder 10" descr="G:\Pictures - June 2016\P6210085.JPG"/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/>
        </p:blipFill>
        <p:spPr bwMode="auto">
          <a:xfrm>
            <a:off x="838200" y="2448999"/>
            <a:ext cx="5181600" cy="3104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Content Placeholder 11" descr="G:\Pictures - June 2016\P6210083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05429"/>
            <a:ext cx="5181600" cy="3391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114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Natural play opportunity at Griffeen Avenue 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play opportunity at Griffeen Avenue </dc:title>
  <dc:creator>Michael Hannon</dc:creator>
  <cp:lastModifiedBy>Michael Hannon</cp:lastModifiedBy>
  <cp:revision>1</cp:revision>
  <dcterms:created xsi:type="dcterms:W3CDTF">2016-09-23T13:28:48Z</dcterms:created>
  <dcterms:modified xsi:type="dcterms:W3CDTF">2016-09-23T13:30:16Z</dcterms:modified>
</cp:coreProperties>
</file>