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45" autoAdjust="0"/>
    <p:restoredTop sz="94660"/>
  </p:normalViewPr>
  <p:slideViewPr>
    <p:cSldViewPr snapToGrid="0">
      <p:cViewPr varScale="1">
        <p:scale>
          <a:sx n="79" d="100"/>
          <a:sy n="79" d="100"/>
        </p:scale>
        <p:origin x="120" y="7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0B386-9DF5-44D2-B74C-7D63AC78A9C9}" type="datetimeFigureOut">
              <a:rPr lang="en-IE" smtClean="0"/>
              <a:t>23/09/2016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1C112-222D-44F2-B02C-CAE8E9B93CC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80659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0B386-9DF5-44D2-B74C-7D63AC78A9C9}" type="datetimeFigureOut">
              <a:rPr lang="en-IE" smtClean="0"/>
              <a:t>23/09/2016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1C112-222D-44F2-B02C-CAE8E9B93CC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4608456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0B386-9DF5-44D2-B74C-7D63AC78A9C9}" type="datetimeFigureOut">
              <a:rPr lang="en-IE" smtClean="0"/>
              <a:t>23/09/2016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1C112-222D-44F2-B02C-CAE8E9B93CC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257818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0B386-9DF5-44D2-B74C-7D63AC78A9C9}" type="datetimeFigureOut">
              <a:rPr lang="en-IE" smtClean="0"/>
              <a:t>23/09/2016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1C112-222D-44F2-B02C-CAE8E9B93CC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8019386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0B386-9DF5-44D2-B74C-7D63AC78A9C9}" type="datetimeFigureOut">
              <a:rPr lang="en-IE" smtClean="0"/>
              <a:t>23/09/2016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1C112-222D-44F2-B02C-CAE8E9B93CC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70535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0B386-9DF5-44D2-B74C-7D63AC78A9C9}" type="datetimeFigureOut">
              <a:rPr lang="en-IE" smtClean="0"/>
              <a:t>23/09/2016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1C112-222D-44F2-B02C-CAE8E9B93CC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8975813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0B386-9DF5-44D2-B74C-7D63AC78A9C9}" type="datetimeFigureOut">
              <a:rPr lang="en-IE" smtClean="0"/>
              <a:t>23/09/2016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1C112-222D-44F2-B02C-CAE8E9B93CC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028933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0B386-9DF5-44D2-B74C-7D63AC78A9C9}" type="datetimeFigureOut">
              <a:rPr lang="en-IE" smtClean="0"/>
              <a:t>23/09/2016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1C112-222D-44F2-B02C-CAE8E9B93CC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4932981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0B386-9DF5-44D2-B74C-7D63AC78A9C9}" type="datetimeFigureOut">
              <a:rPr lang="en-IE" smtClean="0"/>
              <a:t>23/09/2016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1C112-222D-44F2-B02C-CAE8E9B93CC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2421711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0B386-9DF5-44D2-B74C-7D63AC78A9C9}" type="datetimeFigureOut">
              <a:rPr lang="en-IE" smtClean="0"/>
              <a:t>23/09/2016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1C112-222D-44F2-B02C-CAE8E9B93CC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766395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0B386-9DF5-44D2-B74C-7D63AC78A9C9}" type="datetimeFigureOut">
              <a:rPr lang="en-IE" smtClean="0"/>
              <a:t>23/09/2016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C1C112-222D-44F2-B02C-CAE8E9B93CC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773203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C0B386-9DF5-44D2-B74C-7D63AC78A9C9}" type="datetimeFigureOut">
              <a:rPr lang="en-IE" smtClean="0"/>
              <a:t>23/09/2016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C1C112-222D-44F2-B02C-CAE8E9B93CC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40670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b="1" dirty="0" smtClean="0"/>
              <a:t>Natural play opportunity at Griffeen Avenue</a:t>
            </a:r>
            <a:r>
              <a:rPr lang="en-IE" dirty="0" smtClean="0"/>
              <a:t/>
            </a:r>
            <a:br>
              <a:rPr lang="en-IE" dirty="0" smtClean="0"/>
            </a:br>
            <a:endParaRPr lang="en-IE" dirty="0"/>
          </a:p>
        </p:txBody>
      </p:sp>
      <p:pic>
        <p:nvPicPr>
          <p:cNvPr id="11" name="Content Placeholder 10" descr="G:\Pictures - June 2016\P6210085.JPG"/>
          <p:cNvPicPr>
            <a:picLocks noGrp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838200" y="2448999"/>
            <a:ext cx="5181600" cy="310459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Content Placeholder 11" descr="G:\Pictures - June 2016\P6210083.JPG"/>
          <p:cNvPicPr>
            <a:picLocks noGrp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2305429"/>
            <a:ext cx="5181600" cy="339172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791147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Natural play opportunity at Griffeen Avenue </vt:lpstr>
    </vt:vector>
  </TitlesOfParts>
  <Company>South Dublin County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Natural play opportunity at Griffeen Avenue </dc:title>
  <dc:creator>Michael Hannon</dc:creator>
  <cp:lastModifiedBy>Michael Hannon</cp:lastModifiedBy>
  <cp:revision>1</cp:revision>
  <dcterms:created xsi:type="dcterms:W3CDTF">2016-09-23T13:28:48Z</dcterms:created>
  <dcterms:modified xsi:type="dcterms:W3CDTF">2016-09-23T13:30:16Z</dcterms:modified>
</cp:coreProperties>
</file>