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132" y="7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78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155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270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479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1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75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444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746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76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42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097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58B4-927C-4B13-BFCC-CD5F16F4E07D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9840-5D85-4D97-B0FD-D7EDAC6DC2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377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0" y="1270026"/>
            <a:ext cx="573151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61184" y="4403751"/>
            <a:ext cx="3365500" cy="9144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Rathcoole Car Parking issue</a:t>
            </a:r>
            <a:endParaRPr lang="en-I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  <a:endParaRPr lang="en-I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128" r="53336" b="3677"/>
          <a:stretch/>
        </p:blipFill>
        <p:spPr>
          <a:xfrm>
            <a:off x="239843" y="92855"/>
            <a:ext cx="11952158" cy="80767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71016" y="1693888"/>
            <a:ext cx="389745" cy="6145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7887325" y="587114"/>
            <a:ext cx="389745" cy="6145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7887325" y="1693887"/>
            <a:ext cx="389745" cy="6145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7709941" y="3210393"/>
            <a:ext cx="389745" cy="6145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40894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2478625" y="1693887"/>
            <a:ext cx="3169919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err="1" smtClean="0">
                <a:solidFill>
                  <a:srgbClr val="FF0000"/>
                </a:solidFill>
              </a:rPr>
              <a:t>Beechwood</a:t>
            </a:r>
            <a:r>
              <a:rPr lang="en-IE" b="1" dirty="0" smtClean="0">
                <a:solidFill>
                  <a:srgbClr val="FF0000"/>
                </a:solidFill>
              </a:rPr>
              <a:t> Lawns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8520" y="787398"/>
            <a:ext cx="316991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Fitzmaurice Road and Parks Depot options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0057" y="1851273"/>
            <a:ext cx="3169919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err="1" smtClean="0">
                <a:solidFill>
                  <a:srgbClr val="FF0000"/>
                </a:solidFill>
              </a:rPr>
              <a:t>Springbank</a:t>
            </a:r>
            <a:r>
              <a:rPr lang="en-IE" b="1" dirty="0" smtClean="0">
                <a:solidFill>
                  <a:srgbClr val="FF0000"/>
                </a:solidFill>
              </a:rPr>
              <a:t> Cottages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5801" y="4132500"/>
            <a:ext cx="3169919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Future By Pass Road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299697">
            <a:off x="7493000" y="3824990"/>
            <a:ext cx="484632" cy="40114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21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Hannon</dc:creator>
  <cp:lastModifiedBy>Michael Hannon</cp:lastModifiedBy>
  <cp:revision>6</cp:revision>
  <dcterms:created xsi:type="dcterms:W3CDTF">2016-05-12T11:01:22Z</dcterms:created>
  <dcterms:modified xsi:type="dcterms:W3CDTF">2016-05-12T17:03:10Z</dcterms:modified>
</cp:coreProperties>
</file>