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6" autoAdjust="0"/>
    <p:restoredTop sz="96187" autoAdjust="0"/>
  </p:normalViewPr>
  <p:slideViewPr>
    <p:cSldViewPr snapToGrid="0">
      <p:cViewPr varScale="1">
        <p:scale>
          <a:sx n="76" d="100"/>
          <a:sy n="76" d="100"/>
        </p:scale>
        <p:origin x="132" y="7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786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2155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270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4798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214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75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444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746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76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426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097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B58B4-927C-4B13-BFCC-CD5F16F4E07D}" type="datetimeFigureOut">
              <a:rPr lang="en-IE" smtClean="0"/>
              <a:t>12/05/2016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69840-5D85-4D97-B0FD-D7EDAC6DC2B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3377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20" y="1270026"/>
            <a:ext cx="5731510" cy="404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7561184" y="4403751"/>
            <a:ext cx="3365500" cy="914400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Rathcoole Car Parking issue</a:t>
            </a:r>
            <a:endParaRPr lang="en-IE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Context </a:t>
            </a:r>
            <a:endParaRPr lang="en-IE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0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3128" r="53336" b="3677"/>
          <a:stretch/>
        </p:blipFill>
        <p:spPr>
          <a:xfrm>
            <a:off x="239843" y="92855"/>
            <a:ext cx="11952158" cy="807678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071016" y="1693888"/>
            <a:ext cx="389745" cy="61459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Oval 6"/>
          <p:cNvSpPr/>
          <p:nvPr/>
        </p:nvSpPr>
        <p:spPr>
          <a:xfrm>
            <a:off x="7887325" y="587114"/>
            <a:ext cx="389745" cy="61459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/>
          <p:cNvSpPr/>
          <p:nvPr/>
        </p:nvSpPr>
        <p:spPr>
          <a:xfrm>
            <a:off x="7887325" y="1693887"/>
            <a:ext cx="389745" cy="61459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Oval 9"/>
          <p:cNvSpPr/>
          <p:nvPr/>
        </p:nvSpPr>
        <p:spPr>
          <a:xfrm>
            <a:off x="7709941" y="3210393"/>
            <a:ext cx="389745" cy="61459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/>
          <p:cNvSpPr txBox="1"/>
          <p:nvPr/>
        </p:nvSpPr>
        <p:spPr>
          <a:xfrm>
            <a:off x="4089400" y="3441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sp>
        <p:nvSpPr>
          <p:cNvPr id="13" name="TextBox 12"/>
          <p:cNvSpPr txBox="1"/>
          <p:nvPr/>
        </p:nvSpPr>
        <p:spPr>
          <a:xfrm>
            <a:off x="2478625" y="1693887"/>
            <a:ext cx="3169919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b="1" dirty="0" err="1" smtClean="0">
                <a:solidFill>
                  <a:srgbClr val="FF0000"/>
                </a:solidFill>
              </a:rPr>
              <a:t>Beechwood</a:t>
            </a:r>
            <a:r>
              <a:rPr lang="en-IE" b="1" dirty="0" smtClean="0">
                <a:solidFill>
                  <a:srgbClr val="FF0000"/>
                </a:solidFill>
              </a:rPr>
              <a:t> Lawns</a:t>
            </a:r>
            <a:endParaRPr lang="en-IE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08520" y="787398"/>
            <a:ext cx="3169919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>
                <a:solidFill>
                  <a:srgbClr val="FF0000"/>
                </a:solidFill>
              </a:rPr>
              <a:t>Fitzmaurice Road and Parks Depot options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90057" y="1851273"/>
            <a:ext cx="3169919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b="1" dirty="0" err="1" smtClean="0">
                <a:solidFill>
                  <a:srgbClr val="FF0000"/>
                </a:solidFill>
              </a:rPr>
              <a:t>Springbank</a:t>
            </a:r>
            <a:r>
              <a:rPr lang="en-IE" b="1" dirty="0" smtClean="0">
                <a:solidFill>
                  <a:srgbClr val="FF0000"/>
                </a:solidFill>
              </a:rPr>
              <a:t> Cottages</a:t>
            </a:r>
            <a:endParaRPr lang="en-IE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5801" y="4132500"/>
            <a:ext cx="3169919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b="1" dirty="0" smtClean="0">
                <a:solidFill>
                  <a:srgbClr val="FF0000"/>
                </a:solidFill>
              </a:rPr>
              <a:t>Future By Pass Road</a:t>
            </a:r>
            <a:endParaRPr lang="en-IE" b="1" dirty="0">
              <a:solidFill>
                <a:srgbClr val="FF0000"/>
              </a:solidFill>
            </a:endParaRPr>
          </a:p>
        </p:txBody>
      </p:sp>
      <p:sp>
        <p:nvSpPr>
          <p:cNvPr id="17" name="Up Arrow 16"/>
          <p:cNvSpPr/>
          <p:nvPr/>
        </p:nvSpPr>
        <p:spPr>
          <a:xfrm rot="299697">
            <a:off x="7493000" y="3824990"/>
            <a:ext cx="484632" cy="40114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21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19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Hannon</dc:creator>
  <cp:lastModifiedBy>Michael Hannon</cp:lastModifiedBy>
  <cp:revision>6</cp:revision>
  <dcterms:created xsi:type="dcterms:W3CDTF">2016-05-12T11:01:22Z</dcterms:created>
  <dcterms:modified xsi:type="dcterms:W3CDTF">2016-05-12T17:03:10Z</dcterms:modified>
</cp:coreProperties>
</file>