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4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972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735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30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4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250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671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239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442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310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2622C8-F2AA-43A9-AC49-91628797016A}" type="datetimeFigureOut">
              <a:rPr lang="en-IE" smtClean="0"/>
              <a:t>09/05/2016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DDABAD-22B1-4B20-9F10-BD774D3C7441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6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southdublin.ie/BusinessSupportFundApplication.aspx?type=2" TargetMode="External"/><Relationship Id="rId7" Type="http://schemas.openxmlformats.org/officeDocument/2006/relationships/hyperlink" Target="https://secure.southdublin.ie/BusinessSupportFundApplication.aspx" TargetMode="External"/><Relationship Id="rId2" Type="http://schemas.openxmlformats.org/officeDocument/2006/relationships/hyperlink" Target="http://www.sdcc.ie/sites/default/files/publications/business-support-initiative-20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e.southdublin.ie/BusinessSupportFundApplication.aspx?type=5" TargetMode="External"/><Relationship Id="rId5" Type="http://schemas.openxmlformats.org/officeDocument/2006/relationships/hyperlink" Target="https://secure.southdublin.ie/BusinessSupportFundApplication.aspx?type=4" TargetMode="External"/><Relationship Id="rId4" Type="http://schemas.openxmlformats.org/officeDocument/2006/relationships/hyperlink" Target="https://secure.southdublin.ie/BusinessSupportFundApplication.aspx?type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9373" y="207963"/>
            <a:ext cx="9144000" cy="2387600"/>
          </a:xfrm>
        </p:spPr>
        <p:txBody>
          <a:bodyPr/>
          <a:lstStyle/>
          <a:p>
            <a:r>
              <a:rPr lang="en-IE" dirty="0" smtClean="0"/>
              <a:t>Business Support Funds 2016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102443" cy="879346"/>
          </a:xfrm>
        </p:spPr>
        <p:txBody>
          <a:bodyPr/>
          <a:lstStyle/>
          <a:p>
            <a:r>
              <a:rPr lang="en-IE" dirty="0" smtClean="0"/>
              <a:t>Economic, Enterprise &amp; Tourism SPC May 2016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22" y="2150075"/>
            <a:ext cx="4700746" cy="40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	Business Support Fund 2016 now live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hlinkClick r:id="rId2"/>
              </a:rPr>
              <a:t>Brochure</a:t>
            </a:r>
            <a:r>
              <a:rPr lang="en-IE" dirty="0" smtClean="0"/>
              <a:t> completed and being circulated</a:t>
            </a:r>
          </a:p>
          <a:p>
            <a:endParaRPr lang="en-IE" dirty="0"/>
          </a:p>
          <a:p>
            <a:r>
              <a:rPr lang="en-IE" dirty="0" smtClean="0"/>
              <a:t>Online applications available</a:t>
            </a:r>
          </a:p>
          <a:p>
            <a:pPr lvl="2" fontAlgn="base"/>
            <a:r>
              <a:rPr lang="en-IE" sz="2000" u="sng" dirty="0" smtClean="0">
                <a:hlinkClick r:id="rId3"/>
              </a:rPr>
              <a:t>Industrial </a:t>
            </a:r>
            <a:r>
              <a:rPr lang="en-IE" sz="2000" u="sng" dirty="0">
                <a:hlinkClick r:id="rId3"/>
              </a:rPr>
              <a:t>Area Improvement Schemes</a:t>
            </a:r>
            <a:endParaRPr lang="en-IE" sz="2000" dirty="0"/>
          </a:p>
          <a:p>
            <a:pPr lvl="2" fontAlgn="base"/>
            <a:r>
              <a:rPr lang="en-IE" sz="2000" u="sng" dirty="0">
                <a:hlinkClick r:id="rId4"/>
              </a:rPr>
              <a:t>Individual Unit Supports</a:t>
            </a:r>
            <a:endParaRPr lang="en-IE" sz="2000" dirty="0"/>
          </a:p>
          <a:p>
            <a:pPr lvl="2" fontAlgn="base"/>
            <a:r>
              <a:rPr lang="en-IE" sz="2000" u="sng" dirty="0">
                <a:hlinkClick r:id="rId5"/>
              </a:rPr>
              <a:t>Microenterprise Development</a:t>
            </a:r>
            <a:endParaRPr lang="en-IE" sz="2000" dirty="0"/>
          </a:p>
          <a:p>
            <a:pPr lvl="2" fontAlgn="base"/>
            <a:r>
              <a:rPr lang="en-IE" sz="2000" u="sng" dirty="0">
                <a:hlinkClick r:id="rId6"/>
              </a:rPr>
              <a:t>Microenterprise/Start-up Support (</a:t>
            </a:r>
            <a:r>
              <a:rPr lang="en-IE" sz="2000" u="sng" dirty="0" smtClean="0">
                <a:hlinkClick r:id="rId6"/>
              </a:rPr>
              <a:t>Rates)</a:t>
            </a:r>
            <a:endParaRPr lang="en-IE" sz="2000" u="sng" dirty="0" smtClean="0"/>
          </a:p>
          <a:p>
            <a:pPr lvl="2" fontAlgn="base"/>
            <a:r>
              <a:rPr lang="en-IE" sz="2000" u="sng" dirty="0" smtClean="0">
                <a:hlinkClick r:id="rId7"/>
              </a:rPr>
              <a:t>Business </a:t>
            </a:r>
            <a:r>
              <a:rPr lang="en-IE" sz="2000" u="sng" dirty="0">
                <a:hlinkClick r:id="rId7"/>
              </a:rPr>
              <a:t>Support Grant – Ratepayers under €10,000</a:t>
            </a:r>
            <a:endParaRPr lang="en-IE" sz="2000" dirty="0"/>
          </a:p>
          <a:p>
            <a:endParaRPr lang="en-IE" dirty="0" smtClean="0"/>
          </a:p>
          <a:p>
            <a:r>
              <a:rPr lang="en-IE" dirty="0" smtClean="0"/>
              <a:t>Chief Executive to communicate directly with all businesses in the County</a:t>
            </a:r>
          </a:p>
          <a:p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4775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Targeted Promotion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LEO &amp; SDCC website/office/social media</a:t>
            </a:r>
          </a:p>
          <a:p>
            <a:endParaRPr lang="en-IE" dirty="0"/>
          </a:p>
          <a:p>
            <a:r>
              <a:rPr lang="en-IE" dirty="0" smtClean="0"/>
              <a:t>LEO / Sustainable Business reps to visit specific locations</a:t>
            </a:r>
          </a:p>
          <a:p>
            <a:endParaRPr lang="en-IE" dirty="0"/>
          </a:p>
          <a:p>
            <a:r>
              <a:rPr lang="en-IE" dirty="0" smtClean="0"/>
              <a:t>Will be promoted at business </a:t>
            </a:r>
            <a:r>
              <a:rPr lang="en-IE" dirty="0" smtClean="0"/>
              <a:t>events/meetings &amp; with selective advertising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Information session for Rates staff</a:t>
            </a:r>
          </a:p>
          <a:p>
            <a:endParaRPr lang="en-IE" dirty="0" smtClean="0"/>
          </a:p>
          <a:p>
            <a:r>
              <a:rPr lang="en-IE" dirty="0" smtClean="0"/>
              <a:t>Analysis of rates &amp; mapping of industrial areas ongoing to inform targeted promotion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6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IT Mapping &amp; Analysis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99" y="1803263"/>
            <a:ext cx="4637648" cy="4538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686" y="2067697"/>
            <a:ext cx="45225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Analysis of recent years’ rates vacancy applications</a:t>
            </a:r>
          </a:p>
          <a:p>
            <a:endParaRPr lang="en-IE" dirty="0"/>
          </a:p>
          <a:p>
            <a:r>
              <a:rPr lang="en-IE" dirty="0" smtClean="0"/>
              <a:t>Should highlight specific clusters most in need of improvement &amp; identify potential microenterprise options</a:t>
            </a:r>
          </a:p>
          <a:p>
            <a:endParaRPr lang="en-IE" dirty="0"/>
          </a:p>
          <a:p>
            <a:r>
              <a:rPr lang="en-IE" dirty="0" smtClean="0"/>
              <a:t>Will facilitate desktop and on site inspections</a:t>
            </a:r>
          </a:p>
          <a:p>
            <a:endParaRPr lang="en-IE" dirty="0"/>
          </a:p>
          <a:p>
            <a:r>
              <a:rPr lang="en-IE" dirty="0" smtClean="0"/>
              <a:t>Additional analysis will be carried out by spatial data team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79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 Support Grant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Similar criteria to 2015 (i.e. annual rates liability &lt;€10k)</a:t>
            </a:r>
          </a:p>
          <a:p>
            <a:endParaRPr lang="en-IE" dirty="0"/>
          </a:p>
          <a:p>
            <a:r>
              <a:rPr lang="en-IE" dirty="0"/>
              <a:t>Notification will issue to all eligible rate accounts this </a:t>
            </a:r>
            <a:r>
              <a:rPr lang="en-IE" dirty="0" smtClean="0"/>
              <a:t>month</a:t>
            </a:r>
          </a:p>
          <a:p>
            <a:endParaRPr lang="en-IE" dirty="0"/>
          </a:p>
          <a:p>
            <a:r>
              <a:rPr lang="en-IE" dirty="0" smtClean="0"/>
              <a:t>Details also included in BSF Brochure</a:t>
            </a:r>
          </a:p>
          <a:p>
            <a:endParaRPr lang="en-IE" dirty="0"/>
          </a:p>
          <a:p>
            <a:r>
              <a:rPr lang="en-IE" dirty="0" smtClean="0"/>
              <a:t>Online application &amp; electronic payment process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15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179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Business Support Funds 2016</vt:lpstr>
      <vt:lpstr> Business Support Fund 2016 now live</vt:lpstr>
      <vt:lpstr>Targeted Promotion</vt:lpstr>
      <vt:lpstr>IT Mapping &amp; Analysis </vt:lpstr>
      <vt:lpstr>Business Support Grant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Support Fund 2016</dc:title>
  <dc:creator>Colm Ward</dc:creator>
  <cp:lastModifiedBy>Colm Ward</cp:lastModifiedBy>
  <cp:revision>8</cp:revision>
  <dcterms:created xsi:type="dcterms:W3CDTF">2016-05-09T11:43:36Z</dcterms:created>
  <dcterms:modified xsi:type="dcterms:W3CDTF">2016-05-09T16:19:57Z</dcterms:modified>
</cp:coreProperties>
</file>