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21"/>
  </p:notesMasterIdLst>
  <p:sldIdLst>
    <p:sldId id="256" r:id="rId2"/>
    <p:sldId id="257" r:id="rId3"/>
    <p:sldId id="259" r:id="rId4"/>
    <p:sldId id="271" r:id="rId5"/>
    <p:sldId id="268" r:id="rId6"/>
    <p:sldId id="258" r:id="rId7"/>
    <p:sldId id="262" r:id="rId8"/>
    <p:sldId id="277" r:id="rId9"/>
    <p:sldId id="263" r:id="rId10"/>
    <p:sldId id="264" r:id="rId11"/>
    <p:sldId id="273" r:id="rId12"/>
    <p:sldId id="266" r:id="rId13"/>
    <p:sldId id="272" r:id="rId14"/>
    <p:sldId id="275" r:id="rId15"/>
    <p:sldId id="267" r:id="rId16"/>
    <p:sldId id="270" r:id="rId17"/>
    <p:sldId id="274" r:id="rId18"/>
    <p:sldId id="265" r:id="rId19"/>
    <p:sldId id="269" r:id="rId20"/>
  </p:sldIdLst>
  <p:sldSz cx="12192000" cy="6858000"/>
  <p:notesSz cx="6669088" cy="9926638"/>
  <p:defaultTextStyle>
    <a:defPPr>
      <a:defRPr lang="en-IE"/>
    </a:defPPr>
    <a:lvl1pPr algn="l" rtl="0" fontAlgn="base">
      <a:spcBef>
        <a:spcPct val="0"/>
      </a:spcBef>
      <a:spcAft>
        <a:spcPct val="0"/>
      </a:spcAft>
      <a:defRPr kern="1200">
        <a:solidFill>
          <a:schemeClr val="tx1"/>
        </a:solidFill>
        <a:latin typeface="Calibri" pitchFamily="34" charset="0"/>
        <a:ea typeface="Geneva" pitchFamily="127" charset="-128"/>
        <a:cs typeface="+mn-cs"/>
      </a:defRPr>
    </a:lvl1pPr>
    <a:lvl2pPr marL="457200" algn="l" rtl="0" fontAlgn="base">
      <a:spcBef>
        <a:spcPct val="0"/>
      </a:spcBef>
      <a:spcAft>
        <a:spcPct val="0"/>
      </a:spcAft>
      <a:defRPr kern="1200">
        <a:solidFill>
          <a:schemeClr val="tx1"/>
        </a:solidFill>
        <a:latin typeface="Calibri" pitchFamily="34" charset="0"/>
        <a:ea typeface="Geneva" pitchFamily="127" charset="-128"/>
        <a:cs typeface="+mn-cs"/>
      </a:defRPr>
    </a:lvl2pPr>
    <a:lvl3pPr marL="914400" algn="l" rtl="0" fontAlgn="base">
      <a:spcBef>
        <a:spcPct val="0"/>
      </a:spcBef>
      <a:spcAft>
        <a:spcPct val="0"/>
      </a:spcAft>
      <a:defRPr kern="1200">
        <a:solidFill>
          <a:schemeClr val="tx1"/>
        </a:solidFill>
        <a:latin typeface="Calibri" pitchFamily="34" charset="0"/>
        <a:ea typeface="Geneva" pitchFamily="127" charset="-128"/>
        <a:cs typeface="+mn-cs"/>
      </a:defRPr>
    </a:lvl3pPr>
    <a:lvl4pPr marL="1371600" algn="l" rtl="0" fontAlgn="base">
      <a:spcBef>
        <a:spcPct val="0"/>
      </a:spcBef>
      <a:spcAft>
        <a:spcPct val="0"/>
      </a:spcAft>
      <a:defRPr kern="1200">
        <a:solidFill>
          <a:schemeClr val="tx1"/>
        </a:solidFill>
        <a:latin typeface="Calibri" pitchFamily="34" charset="0"/>
        <a:ea typeface="Geneva" pitchFamily="127" charset="-128"/>
        <a:cs typeface="+mn-cs"/>
      </a:defRPr>
    </a:lvl4pPr>
    <a:lvl5pPr marL="1828800" algn="l" rtl="0" fontAlgn="base">
      <a:spcBef>
        <a:spcPct val="0"/>
      </a:spcBef>
      <a:spcAft>
        <a:spcPct val="0"/>
      </a:spcAft>
      <a:defRPr kern="1200">
        <a:solidFill>
          <a:schemeClr val="tx1"/>
        </a:solidFill>
        <a:latin typeface="Calibri" pitchFamily="34" charset="0"/>
        <a:ea typeface="Geneva" pitchFamily="127" charset="-128"/>
        <a:cs typeface="+mn-cs"/>
      </a:defRPr>
    </a:lvl5pPr>
    <a:lvl6pPr marL="2286000" algn="l" defTabSz="914400" rtl="0" eaLnBrk="1" latinLnBrk="0" hangingPunct="1">
      <a:defRPr kern="1200">
        <a:solidFill>
          <a:schemeClr val="tx1"/>
        </a:solidFill>
        <a:latin typeface="Calibri" pitchFamily="34" charset="0"/>
        <a:ea typeface="Geneva" pitchFamily="127" charset="-128"/>
        <a:cs typeface="+mn-cs"/>
      </a:defRPr>
    </a:lvl6pPr>
    <a:lvl7pPr marL="2743200" algn="l" defTabSz="914400" rtl="0" eaLnBrk="1" latinLnBrk="0" hangingPunct="1">
      <a:defRPr kern="1200">
        <a:solidFill>
          <a:schemeClr val="tx1"/>
        </a:solidFill>
        <a:latin typeface="Calibri" pitchFamily="34" charset="0"/>
        <a:ea typeface="Geneva" pitchFamily="127" charset="-128"/>
        <a:cs typeface="+mn-cs"/>
      </a:defRPr>
    </a:lvl7pPr>
    <a:lvl8pPr marL="3200400" algn="l" defTabSz="914400" rtl="0" eaLnBrk="1" latinLnBrk="0" hangingPunct="1">
      <a:defRPr kern="1200">
        <a:solidFill>
          <a:schemeClr val="tx1"/>
        </a:solidFill>
        <a:latin typeface="Calibri" pitchFamily="34" charset="0"/>
        <a:ea typeface="Geneva" pitchFamily="127" charset="-128"/>
        <a:cs typeface="+mn-cs"/>
      </a:defRPr>
    </a:lvl8pPr>
    <a:lvl9pPr marL="3657600" algn="l" defTabSz="914400" rtl="0" eaLnBrk="1" latinLnBrk="0" hangingPunct="1">
      <a:defRPr kern="1200">
        <a:solidFill>
          <a:schemeClr val="tx1"/>
        </a:solidFill>
        <a:latin typeface="Calibri" pitchFamily="34" charset="0"/>
        <a:ea typeface="Geneva" pitchFamily="127"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6ABA8FD1-2457-4B21-946F-DC774225E8C8}" type="datetimeFigureOut">
              <a:rPr lang="en-IE" smtClean="0"/>
              <a:t>12/10/2015</a:t>
            </a:fld>
            <a:endParaRPr lang="en-IE"/>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E4D181D4-7FA1-4700-B68B-E361AAF7B915}" type="slidenum">
              <a:rPr lang="en-IE" smtClean="0"/>
              <a:t>‹#›</a:t>
            </a:fld>
            <a:endParaRPr lang="en-IE"/>
          </a:p>
        </p:txBody>
      </p:sp>
    </p:spTree>
    <p:extLst>
      <p:ext uri="{BB962C8B-B14F-4D97-AF65-F5344CB8AC3E}">
        <p14:creationId xmlns:p14="http://schemas.microsoft.com/office/powerpoint/2010/main" val="198412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4D181D4-7FA1-4700-B68B-E361AAF7B915}" type="slidenum">
              <a:rPr lang="en-IE" smtClean="0"/>
              <a:t>2</a:t>
            </a:fld>
            <a:endParaRPr lang="en-IE"/>
          </a:p>
        </p:txBody>
      </p:sp>
    </p:spTree>
    <p:extLst>
      <p:ext uri="{BB962C8B-B14F-4D97-AF65-F5344CB8AC3E}">
        <p14:creationId xmlns:p14="http://schemas.microsoft.com/office/powerpoint/2010/main" val="2179003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ubhea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935038" y="5822950"/>
            <a:ext cx="3473450" cy="671513"/>
          </a:xfrm>
          <a:prstGeom prst="rect">
            <a:avLst/>
          </a:prstGeom>
        </p:spPr>
        <p:txBody>
          <a:bodyPr>
            <a:normAutofit/>
          </a:bodyPr>
          <a:lstStyle>
            <a:lvl1pPr>
              <a:defRPr>
                <a:solidFill>
                  <a:schemeClr val="tx1"/>
                </a:solidFill>
                <a:latin typeface="Calibri" pitchFamily="34" charset="0"/>
                <a:ea typeface="Geneva" pitchFamily="127" charset="-128"/>
              </a:defRPr>
            </a:lvl1pPr>
            <a:lvl2pPr marL="742950" indent="-285750">
              <a:defRPr>
                <a:solidFill>
                  <a:schemeClr val="tx1"/>
                </a:solidFill>
                <a:latin typeface="Calibri" pitchFamily="34" charset="0"/>
                <a:ea typeface="Geneva" pitchFamily="127" charset="-128"/>
              </a:defRPr>
            </a:lvl2pPr>
            <a:lvl3pPr marL="1143000" indent="-228600">
              <a:defRPr>
                <a:solidFill>
                  <a:schemeClr val="tx1"/>
                </a:solidFill>
                <a:latin typeface="Calibri" pitchFamily="34" charset="0"/>
                <a:ea typeface="Geneva" pitchFamily="127" charset="-128"/>
              </a:defRPr>
            </a:lvl3pPr>
            <a:lvl4pPr marL="1600200" indent="-228600">
              <a:defRPr>
                <a:solidFill>
                  <a:schemeClr val="tx1"/>
                </a:solidFill>
                <a:latin typeface="Calibri" pitchFamily="34" charset="0"/>
                <a:ea typeface="Geneva" pitchFamily="127" charset="-128"/>
              </a:defRPr>
            </a:lvl4pPr>
            <a:lvl5pPr marL="2057400" indent="-228600">
              <a:defRPr>
                <a:solidFill>
                  <a:schemeClr val="tx1"/>
                </a:solidFill>
                <a:latin typeface="Calibri" pitchFamily="34" charset="0"/>
                <a:ea typeface="Geneva" pitchFamily="127" charset="-128"/>
              </a:defRPr>
            </a:lvl5pPr>
            <a:lvl6pPr marL="2514600" indent="-228600" fontAlgn="base">
              <a:spcBef>
                <a:spcPct val="0"/>
              </a:spcBef>
              <a:spcAft>
                <a:spcPct val="0"/>
              </a:spcAft>
              <a:defRPr>
                <a:solidFill>
                  <a:schemeClr val="tx1"/>
                </a:solidFill>
                <a:latin typeface="Calibri" pitchFamily="34" charset="0"/>
                <a:ea typeface="Geneva" pitchFamily="127" charset="-128"/>
              </a:defRPr>
            </a:lvl6pPr>
            <a:lvl7pPr marL="2971800" indent="-228600" fontAlgn="base">
              <a:spcBef>
                <a:spcPct val="0"/>
              </a:spcBef>
              <a:spcAft>
                <a:spcPct val="0"/>
              </a:spcAft>
              <a:defRPr>
                <a:solidFill>
                  <a:schemeClr val="tx1"/>
                </a:solidFill>
                <a:latin typeface="Calibri" pitchFamily="34" charset="0"/>
                <a:ea typeface="Geneva" pitchFamily="127" charset="-128"/>
              </a:defRPr>
            </a:lvl7pPr>
            <a:lvl8pPr marL="3429000" indent="-228600" fontAlgn="base">
              <a:spcBef>
                <a:spcPct val="0"/>
              </a:spcBef>
              <a:spcAft>
                <a:spcPct val="0"/>
              </a:spcAft>
              <a:defRPr>
                <a:solidFill>
                  <a:schemeClr val="tx1"/>
                </a:solidFill>
                <a:latin typeface="Calibri" pitchFamily="34" charset="0"/>
                <a:ea typeface="Geneva" pitchFamily="127" charset="-128"/>
              </a:defRPr>
            </a:lvl8pPr>
            <a:lvl9pPr marL="3886200" indent="-228600" fontAlgn="base">
              <a:spcBef>
                <a:spcPct val="0"/>
              </a:spcBef>
              <a:spcAft>
                <a:spcPct val="0"/>
              </a:spcAft>
              <a:defRPr>
                <a:solidFill>
                  <a:schemeClr val="tx1"/>
                </a:solidFill>
                <a:latin typeface="Calibri" pitchFamily="34" charset="0"/>
                <a:ea typeface="Geneva" pitchFamily="127" charset="-128"/>
              </a:defRPr>
            </a:lvl9pPr>
          </a:lstStyle>
          <a:p>
            <a:pPr>
              <a:lnSpc>
                <a:spcPct val="60000"/>
              </a:lnSpc>
              <a:spcBef>
                <a:spcPts val="1000"/>
              </a:spcBef>
              <a:buClr>
                <a:srgbClr val="41A590"/>
              </a:buClr>
              <a:buFont typeface="Arial" pitchFamily="34" charset="0"/>
              <a:buNone/>
            </a:pPr>
            <a:r>
              <a:rPr lang="ga-IE">
                <a:solidFill>
                  <a:srgbClr val="BDB76C"/>
                </a:solidFill>
                <a:latin typeface="Cambria" pitchFamily="18" charset="0"/>
              </a:rPr>
              <a:t>Clár Comórtha Céad Bliain</a:t>
            </a:r>
          </a:p>
          <a:p>
            <a:pPr>
              <a:lnSpc>
                <a:spcPct val="60000"/>
              </a:lnSpc>
              <a:spcBef>
                <a:spcPts val="1000"/>
              </a:spcBef>
              <a:buClr>
                <a:srgbClr val="41A590"/>
              </a:buClr>
              <a:buFont typeface="Arial" pitchFamily="34" charset="0"/>
              <a:buNone/>
            </a:pPr>
            <a:r>
              <a:rPr lang="ga-IE">
                <a:solidFill>
                  <a:srgbClr val="BDB76C"/>
                </a:solidFill>
                <a:latin typeface="Cambria" pitchFamily="18" charset="0"/>
              </a:rPr>
              <a:t>Centenary Programme</a:t>
            </a:r>
            <a:endParaRPr lang="en-IE">
              <a:solidFill>
                <a:srgbClr val="BDB76C"/>
              </a:solidFill>
              <a:latin typeface="Cambria" pitchFamily="18" charset="0"/>
            </a:endParaRPr>
          </a:p>
        </p:txBody>
      </p:sp>
      <p:sp>
        <p:nvSpPr>
          <p:cNvPr id="2" name="Title 1"/>
          <p:cNvSpPr>
            <a:spLocks noGrp="1"/>
          </p:cNvSpPr>
          <p:nvPr>
            <p:ph type="ctrTitle"/>
          </p:nvPr>
        </p:nvSpPr>
        <p:spPr>
          <a:xfrm>
            <a:off x="951020" y="2182940"/>
            <a:ext cx="9144000" cy="1928605"/>
          </a:xfrm>
        </p:spPr>
        <p:txBody>
          <a:bodyPr anchor="b">
            <a:normAutofit/>
          </a:bodyPr>
          <a:lstStyle>
            <a:lvl1pPr algn="l">
              <a:defRPr sz="4400">
                <a:solidFill>
                  <a:schemeClr val="accent1"/>
                </a:solidFill>
                <a:latin typeface="Cambria"/>
                <a:cs typeface="Cambria"/>
              </a:defRPr>
            </a:lvl1pPr>
          </a:lstStyle>
          <a:p>
            <a:r>
              <a:rPr lang="en-US" smtClean="0"/>
              <a:t>Click to edit Master title style</a:t>
            </a:r>
            <a:endParaRPr lang="en-IE" dirty="0"/>
          </a:p>
        </p:txBody>
      </p:sp>
      <p:sp>
        <p:nvSpPr>
          <p:cNvPr id="3" name="Subtitle 2"/>
          <p:cNvSpPr>
            <a:spLocks noGrp="1"/>
          </p:cNvSpPr>
          <p:nvPr>
            <p:ph type="subTitle" idx="1"/>
          </p:nvPr>
        </p:nvSpPr>
        <p:spPr>
          <a:xfrm>
            <a:off x="934633" y="4201676"/>
            <a:ext cx="9144000" cy="917678"/>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dirty="0"/>
          </a:p>
        </p:txBody>
      </p:sp>
      <p:sp>
        <p:nvSpPr>
          <p:cNvPr id="7" name="Picture Placeholder 5"/>
          <p:cNvSpPr>
            <a:spLocks noGrp="1"/>
          </p:cNvSpPr>
          <p:nvPr>
            <p:ph type="pic" sz="quarter" idx="10"/>
          </p:nvPr>
        </p:nvSpPr>
        <p:spPr>
          <a:xfrm>
            <a:off x="9728697" y="5486400"/>
            <a:ext cx="2109194" cy="1136650"/>
          </a:xfrm>
        </p:spPr>
        <p:txBody>
          <a:bodyPr rtlCol="0">
            <a:normAutofit/>
          </a:bodyPr>
          <a:lstStyle>
            <a:lvl1pPr marL="0" indent="0">
              <a:buNone/>
              <a:defRPr sz="1400" baseline="0">
                <a:solidFill>
                  <a:schemeClr val="accent5"/>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6268336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a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935038" y="5822950"/>
            <a:ext cx="3473450" cy="671513"/>
          </a:xfrm>
          <a:prstGeom prst="rect">
            <a:avLst/>
          </a:prstGeom>
        </p:spPr>
        <p:txBody>
          <a:bodyPr>
            <a:normAutofit/>
          </a:bodyPr>
          <a:lstStyle>
            <a:lvl1pPr>
              <a:defRPr>
                <a:solidFill>
                  <a:schemeClr val="tx1"/>
                </a:solidFill>
                <a:latin typeface="Calibri" pitchFamily="34" charset="0"/>
                <a:ea typeface="Geneva" pitchFamily="127" charset="-128"/>
              </a:defRPr>
            </a:lvl1pPr>
            <a:lvl2pPr marL="742950" indent="-285750">
              <a:defRPr>
                <a:solidFill>
                  <a:schemeClr val="tx1"/>
                </a:solidFill>
                <a:latin typeface="Calibri" pitchFamily="34" charset="0"/>
                <a:ea typeface="Geneva" pitchFamily="127" charset="-128"/>
              </a:defRPr>
            </a:lvl2pPr>
            <a:lvl3pPr marL="1143000" indent="-228600">
              <a:defRPr>
                <a:solidFill>
                  <a:schemeClr val="tx1"/>
                </a:solidFill>
                <a:latin typeface="Calibri" pitchFamily="34" charset="0"/>
                <a:ea typeface="Geneva" pitchFamily="127" charset="-128"/>
              </a:defRPr>
            </a:lvl3pPr>
            <a:lvl4pPr marL="1600200" indent="-228600">
              <a:defRPr>
                <a:solidFill>
                  <a:schemeClr val="tx1"/>
                </a:solidFill>
                <a:latin typeface="Calibri" pitchFamily="34" charset="0"/>
                <a:ea typeface="Geneva" pitchFamily="127" charset="-128"/>
              </a:defRPr>
            </a:lvl4pPr>
            <a:lvl5pPr marL="2057400" indent="-228600">
              <a:defRPr>
                <a:solidFill>
                  <a:schemeClr val="tx1"/>
                </a:solidFill>
                <a:latin typeface="Calibri" pitchFamily="34" charset="0"/>
                <a:ea typeface="Geneva" pitchFamily="127" charset="-128"/>
              </a:defRPr>
            </a:lvl5pPr>
            <a:lvl6pPr marL="2514600" indent="-228600" fontAlgn="base">
              <a:spcBef>
                <a:spcPct val="0"/>
              </a:spcBef>
              <a:spcAft>
                <a:spcPct val="0"/>
              </a:spcAft>
              <a:defRPr>
                <a:solidFill>
                  <a:schemeClr val="tx1"/>
                </a:solidFill>
                <a:latin typeface="Calibri" pitchFamily="34" charset="0"/>
                <a:ea typeface="Geneva" pitchFamily="127" charset="-128"/>
              </a:defRPr>
            </a:lvl6pPr>
            <a:lvl7pPr marL="2971800" indent="-228600" fontAlgn="base">
              <a:spcBef>
                <a:spcPct val="0"/>
              </a:spcBef>
              <a:spcAft>
                <a:spcPct val="0"/>
              </a:spcAft>
              <a:defRPr>
                <a:solidFill>
                  <a:schemeClr val="tx1"/>
                </a:solidFill>
                <a:latin typeface="Calibri" pitchFamily="34" charset="0"/>
                <a:ea typeface="Geneva" pitchFamily="127" charset="-128"/>
              </a:defRPr>
            </a:lvl7pPr>
            <a:lvl8pPr marL="3429000" indent="-228600" fontAlgn="base">
              <a:spcBef>
                <a:spcPct val="0"/>
              </a:spcBef>
              <a:spcAft>
                <a:spcPct val="0"/>
              </a:spcAft>
              <a:defRPr>
                <a:solidFill>
                  <a:schemeClr val="tx1"/>
                </a:solidFill>
                <a:latin typeface="Calibri" pitchFamily="34" charset="0"/>
                <a:ea typeface="Geneva" pitchFamily="127" charset="-128"/>
              </a:defRPr>
            </a:lvl8pPr>
            <a:lvl9pPr marL="3886200" indent="-228600" fontAlgn="base">
              <a:spcBef>
                <a:spcPct val="0"/>
              </a:spcBef>
              <a:spcAft>
                <a:spcPct val="0"/>
              </a:spcAft>
              <a:defRPr>
                <a:solidFill>
                  <a:schemeClr val="tx1"/>
                </a:solidFill>
                <a:latin typeface="Calibri" pitchFamily="34" charset="0"/>
                <a:ea typeface="Geneva" pitchFamily="127" charset="-128"/>
              </a:defRPr>
            </a:lvl9pPr>
          </a:lstStyle>
          <a:p>
            <a:pPr>
              <a:lnSpc>
                <a:spcPct val="60000"/>
              </a:lnSpc>
              <a:spcBef>
                <a:spcPts val="1000"/>
              </a:spcBef>
              <a:buClr>
                <a:srgbClr val="41A590"/>
              </a:buClr>
              <a:buFont typeface="Arial" pitchFamily="34" charset="0"/>
              <a:buNone/>
            </a:pPr>
            <a:r>
              <a:rPr lang="ga-IE">
                <a:solidFill>
                  <a:srgbClr val="BDB76C"/>
                </a:solidFill>
                <a:latin typeface="Cambria" pitchFamily="18" charset="0"/>
              </a:rPr>
              <a:t>Clár Comórtha Céad Bliain</a:t>
            </a:r>
          </a:p>
          <a:p>
            <a:pPr>
              <a:lnSpc>
                <a:spcPct val="60000"/>
              </a:lnSpc>
              <a:spcBef>
                <a:spcPts val="1000"/>
              </a:spcBef>
              <a:buClr>
                <a:srgbClr val="41A590"/>
              </a:buClr>
              <a:buFont typeface="Arial" pitchFamily="34" charset="0"/>
              <a:buNone/>
            </a:pPr>
            <a:r>
              <a:rPr lang="ga-IE">
                <a:solidFill>
                  <a:srgbClr val="BDB76C"/>
                </a:solidFill>
                <a:latin typeface="Cambria" pitchFamily="18" charset="0"/>
              </a:rPr>
              <a:t>Centenary Programme</a:t>
            </a:r>
            <a:endParaRPr lang="en-IE">
              <a:solidFill>
                <a:srgbClr val="BDB76C"/>
              </a:solidFill>
              <a:latin typeface="Cambria" pitchFamily="18" charset="0"/>
            </a:endParaRPr>
          </a:p>
        </p:txBody>
      </p:sp>
      <p:sp>
        <p:nvSpPr>
          <p:cNvPr id="2" name="Title 1"/>
          <p:cNvSpPr>
            <a:spLocks noGrp="1"/>
          </p:cNvSpPr>
          <p:nvPr>
            <p:ph type="ctrTitle"/>
          </p:nvPr>
        </p:nvSpPr>
        <p:spPr>
          <a:xfrm>
            <a:off x="951020" y="2647748"/>
            <a:ext cx="9144000" cy="1463797"/>
          </a:xfrm>
        </p:spPr>
        <p:txBody>
          <a:bodyPr anchor="b">
            <a:normAutofit/>
          </a:bodyPr>
          <a:lstStyle>
            <a:lvl1pPr algn="l">
              <a:defRPr sz="4400" b="1">
                <a:solidFill>
                  <a:schemeClr val="bg1"/>
                </a:solidFill>
                <a:latin typeface="Franklin Gothic Book"/>
                <a:cs typeface="Franklin Gothic Book"/>
              </a:defRPr>
            </a:lvl1pPr>
          </a:lstStyle>
          <a:p>
            <a:r>
              <a:rPr lang="en-US" smtClean="0"/>
              <a:t>Click to edit Master title style</a:t>
            </a:r>
            <a:endParaRPr lang="en-IE" dirty="0"/>
          </a:p>
        </p:txBody>
      </p:sp>
      <p:sp>
        <p:nvSpPr>
          <p:cNvPr id="3" name="Subtitle 2"/>
          <p:cNvSpPr>
            <a:spLocks noGrp="1"/>
          </p:cNvSpPr>
          <p:nvPr>
            <p:ph type="subTitle" idx="1"/>
          </p:nvPr>
        </p:nvSpPr>
        <p:spPr>
          <a:xfrm>
            <a:off x="934633" y="4201676"/>
            <a:ext cx="9144000" cy="917678"/>
          </a:xfrm>
        </p:spPr>
        <p:txBody>
          <a:bodyPr/>
          <a:lstStyle>
            <a:lvl1pPr marL="0" indent="0" algn="l">
              <a:buNone/>
              <a:defRPr sz="2400"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dirty="0"/>
          </a:p>
        </p:txBody>
      </p:sp>
    </p:spTree>
    <p:extLst>
      <p:ext uri="{BB962C8B-B14F-4D97-AF65-F5344CB8AC3E}">
        <p14:creationId xmlns:p14="http://schemas.microsoft.com/office/powerpoint/2010/main" val="266154280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819150" y="1335088"/>
            <a:ext cx="8897938" cy="0"/>
          </a:xfrm>
          <a:prstGeom prst="line">
            <a:avLst/>
          </a:prstGeom>
          <a:ln>
            <a:solidFill>
              <a:srgbClr val="ADA145"/>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819150" y="1335088"/>
            <a:ext cx="8897938" cy="0"/>
          </a:xfrm>
          <a:prstGeom prst="line">
            <a:avLst/>
          </a:prstGeom>
          <a:ln>
            <a:solidFill>
              <a:srgbClr val="ADA14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466645"/>
            <a:ext cx="3054939" cy="4710318"/>
          </a:xfrm>
        </p:spPr>
        <p:txBody>
          <a:bodyPr>
            <a:norm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Content Placeholder 3"/>
          <p:cNvSpPr>
            <a:spLocks noGrp="1"/>
          </p:cNvSpPr>
          <p:nvPr>
            <p:ph sz="half" idx="2"/>
          </p:nvPr>
        </p:nvSpPr>
        <p:spPr>
          <a:xfrm>
            <a:off x="4084061" y="1466645"/>
            <a:ext cx="7562152" cy="47103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4"/>
          <p:cNvSpPr>
            <a:spLocks noGrp="1"/>
          </p:cNvSpPr>
          <p:nvPr>
            <p:ph type="dt" sz="half" idx="10"/>
          </p:nvPr>
        </p:nvSpPr>
        <p:spPr/>
        <p:txBody>
          <a:bodyPr/>
          <a:lstStyle>
            <a:lvl1pPr>
              <a:defRPr/>
            </a:lvl1pPr>
          </a:lstStyle>
          <a:p>
            <a:endParaRPr lang="en-IE"/>
          </a:p>
        </p:txBody>
      </p:sp>
      <p:sp>
        <p:nvSpPr>
          <p:cNvPr id="8" name="Footer Placeholder 5"/>
          <p:cNvSpPr>
            <a:spLocks noGrp="1"/>
          </p:cNvSpPr>
          <p:nvPr>
            <p:ph type="ftr" sz="quarter" idx="11"/>
          </p:nvPr>
        </p:nvSpPr>
        <p:spPr/>
        <p:txBody>
          <a:bodyPr/>
          <a:lstStyle>
            <a:lvl1pPr>
              <a:defRPr/>
            </a:lvl1pPr>
          </a:lstStyle>
          <a:p>
            <a:pPr>
              <a:defRPr/>
            </a:pPr>
            <a:endParaRPr lang="en-IE"/>
          </a:p>
        </p:txBody>
      </p:sp>
      <p:sp>
        <p:nvSpPr>
          <p:cNvPr id="9" name="Slide Number Placeholder 6"/>
          <p:cNvSpPr>
            <a:spLocks noGrp="1"/>
          </p:cNvSpPr>
          <p:nvPr>
            <p:ph type="sldNum" sz="quarter" idx="12"/>
          </p:nvPr>
        </p:nvSpPr>
        <p:spPr/>
        <p:txBody>
          <a:bodyPr/>
          <a:lstStyle>
            <a:lvl1pPr>
              <a:defRPr/>
            </a:lvl1pPr>
          </a:lstStyle>
          <a:p>
            <a:fld id="{ACE07204-A0A2-4FA3-B6E9-298D05C88759}" type="slidenum">
              <a:rPr lang="en-IE"/>
              <a:pPr/>
              <a:t>‹#›</a:t>
            </a:fld>
            <a:endParaRPr lang="en-IE"/>
          </a:p>
        </p:txBody>
      </p:sp>
    </p:spTree>
    <p:extLst>
      <p:ext uri="{BB962C8B-B14F-4D97-AF65-F5344CB8AC3E}">
        <p14:creationId xmlns:p14="http://schemas.microsoft.com/office/powerpoint/2010/main" val="313656726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cxnSp>
        <p:nvCxnSpPr>
          <p:cNvPr id="7" name="Straight Connector 6"/>
          <p:cNvCxnSpPr/>
          <p:nvPr/>
        </p:nvCxnSpPr>
        <p:spPr>
          <a:xfrm>
            <a:off x="819150" y="1335088"/>
            <a:ext cx="8897938" cy="0"/>
          </a:xfrm>
          <a:prstGeom prst="line">
            <a:avLst/>
          </a:prstGeom>
          <a:ln>
            <a:solidFill>
              <a:srgbClr val="ADA14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19150" y="1335088"/>
            <a:ext cx="8897938" cy="0"/>
          </a:xfrm>
          <a:prstGeom prst="line">
            <a:avLst/>
          </a:prstGeom>
          <a:ln>
            <a:solidFill>
              <a:srgbClr val="ADA14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39788" y="365126"/>
            <a:ext cx="10515600" cy="937648"/>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9" y="1483033"/>
            <a:ext cx="5012370" cy="51619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204065"/>
            <a:ext cx="5012371" cy="3985598"/>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Text Placeholder 4"/>
          <p:cNvSpPr>
            <a:spLocks noGrp="1"/>
          </p:cNvSpPr>
          <p:nvPr>
            <p:ph type="body" sz="quarter" idx="3"/>
          </p:nvPr>
        </p:nvSpPr>
        <p:spPr>
          <a:xfrm>
            <a:off x="6209101" y="1483032"/>
            <a:ext cx="5146287" cy="524387"/>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9101" y="2212258"/>
            <a:ext cx="5146288" cy="3977405"/>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9" name="Date Placeholder 6"/>
          <p:cNvSpPr>
            <a:spLocks noGrp="1"/>
          </p:cNvSpPr>
          <p:nvPr>
            <p:ph type="dt" sz="half" idx="10"/>
          </p:nvPr>
        </p:nvSpPr>
        <p:spPr/>
        <p:txBody>
          <a:bodyPr/>
          <a:lstStyle>
            <a:lvl1pPr>
              <a:defRPr/>
            </a:lvl1pPr>
          </a:lstStyle>
          <a:p>
            <a:endParaRPr lang="en-IE"/>
          </a:p>
        </p:txBody>
      </p:sp>
      <p:sp>
        <p:nvSpPr>
          <p:cNvPr id="10" name="Footer Placeholder 7"/>
          <p:cNvSpPr>
            <a:spLocks noGrp="1"/>
          </p:cNvSpPr>
          <p:nvPr>
            <p:ph type="ftr" sz="quarter" idx="11"/>
          </p:nvPr>
        </p:nvSpPr>
        <p:spPr/>
        <p:txBody>
          <a:bodyPr/>
          <a:lstStyle>
            <a:lvl1pPr>
              <a:defRPr/>
            </a:lvl1pPr>
          </a:lstStyle>
          <a:p>
            <a:pPr>
              <a:defRPr/>
            </a:pPr>
            <a:endParaRPr lang="en-IE"/>
          </a:p>
        </p:txBody>
      </p:sp>
      <p:sp>
        <p:nvSpPr>
          <p:cNvPr id="11" name="Slide Number Placeholder 8"/>
          <p:cNvSpPr>
            <a:spLocks noGrp="1"/>
          </p:cNvSpPr>
          <p:nvPr>
            <p:ph type="sldNum" sz="quarter" idx="12"/>
          </p:nvPr>
        </p:nvSpPr>
        <p:spPr/>
        <p:txBody>
          <a:bodyPr/>
          <a:lstStyle>
            <a:lvl1pPr>
              <a:defRPr/>
            </a:lvl1pPr>
          </a:lstStyle>
          <a:p>
            <a:fld id="{672293A5-03CB-4717-9123-F49CE0CD7C8A}" type="slidenum">
              <a:rPr lang="en-IE"/>
              <a:pPr/>
              <a:t>‹#›</a:t>
            </a:fld>
            <a:endParaRPr lang="en-IE"/>
          </a:p>
        </p:txBody>
      </p:sp>
    </p:spTree>
    <p:extLst>
      <p:ext uri="{BB962C8B-B14F-4D97-AF65-F5344CB8AC3E}">
        <p14:creationId xmlns:p14="http://schemas.microsoft.com/office/powerpoint/2010/main" val="41339578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819150" y="1335088"/>
            <a:ext cx="8897938" cy="0"/>
          </a:xfrm>
          <a:prstGeom prst="line">
            <a:avLst/>
          </a:prstGeom>
          <a:ln>
            <a:solidFill>
              <a:srgbClr val="ADA145"/>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819150" y="1335088"/>
            <a:ext cx="8897938" cy="0"/>
          </a:xfrm>
          <a:prstGeom prst="line">
            <a:avLst/>
          </a:prstGeom>
          <a:ln>
            <a:solidFill>
              <a:srgbClr val="ADA14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IE"/>
          </a:p>
        </p:txBody>
      </p:sp>
      <p:sp>
        <p:nvSpPr>
          <p:cNvPr id="5" name="Date Placeholder 2"/>
          <p:cNvSpPr>
            <a:spLocks noGrp="1"/>
          </p:cNvSpPr>
          <p:nvPr>
            <p:ph type="dt" sz="half" idx="10"/>
          </p:nvPr>
        </p:nvSpPr>
        <p:spPr/>
        <p:txBody>
          <a:bodyPr/>
          <a:lstStyle>
            <a:lvl1pPr>
              <a:defRPr/>
            </a:lvl1pPr>
          </a:lstStyle>
          <a:p>
            <a:endParaRPr lang="en-IE"/>
          </a:p>
        </p:txBody>
      </p:sp>
      <p:sp>
        <p:nvSpPr>
          <p:cNvPr id="6" name="Footer Placeholder 3"/>
          <p:cNvSpPr>
            <a:spLocks noGrp="1"/>
          </p:cNvSpPr>
          <p:nvPr>
            <p:ph type="ftr" sz="quarter" idx="11"/>
          </p:nvPr>
        </p:nvSpPr>
        <p:spPr/>
        <p:txBody>
          <a:bodyPr/>
          <a:lstStyle>
            <a:lvl1pPr>
              <a:defRPr/>
            </a:lvl1pPr>
          </a:lstStyle>
          <a:p>
            <a:pPr>
              <a:defRPr/>
            </a:pPr>
            <a:endParaRPr lang="en-IE"/>
          </a:p>
        </p:txBody>
      </p:sp>
      <p:sp>
        <p:nvSpPr>
          <p:cNvPr id="7" name="Slide Number Placeholder 4"/>
          <p:cNvSpPr>
            <a:spLocks noGrp="1"/>
          </p:cNvSpPr>
          <p:nvPr>
            <p:ph type="sldNum" sz="quarter" idx="12"/>
          </p:nvPr>
        </p:nvSpPr>
        <p:spPr/>
        <p:txBody>
          <a:bodyPr/>
          <a:lstStyle>
            <a:lvl1pPr>
              <a:defRPr/>
            </a:lvl1pPr>
          </a:lstStyle>
          <a:p>
            <a:fld id="{3CE8C501-C4AC-46AE-8434-34EFEEE63C6B}" type="slidenum">
              <a:rPr lang="en-IE"/>
              <a:pPr/>
              <a:t>‹#›</a:t>
            </a:fld>
            <a:endParaRPr lang="en-IE"/>
          </a:p>
        </p:txBody>
      </p:sp>
    </p:spTree>
    <p:extLst>
      <p:ext uri="{BB962C8B-B14F-4D97-AF65-F5344CB8AC3E}">
        <p14:creationId xmlns:p14="http://schemas.microsoft.com/office/powerpoint/2010/main" val="168760953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40306"/>
            <a:ext cx="8415756" cy="888116"/>
          </a:xfrm>
        </p:spPr>
        <p:txBody>
          <a:bodyPr anchor="b"/>
          <a:lstStyle>
            <a:lvl1pPr>
              <a:defRPr sz="3200"/>
            </a:lvl1pPr>
          </a:lstStyle>
          <a:p>
            <a:r>
              <a:rPr lang="en-US" smtClean="0"/>
              <a:t>Click to edit Master title style</a:t>
            </a:r>
            <a:endParaRPr lang="en-IE" dirty="0"/>
          </a:p>
        </p:txBody>
      </p:sp>
      <p:sp>
        <p:nvSpPr>
          <p:cNvPr id="3" name="Picture Placeholder 2"/>
          <p:cNvSpPr>
            <a:spLocks noGrp="1"/>
          </p:cNvSpPr>
          <p:nvPr>
            <p:ph type="pic" idx="1"/>
          </p:nvPr>
        </p:nvSpPr>
        <p:spPr>
          <a:xfrm>
            <a:off x="3586004" y="1635130"/>
            <a:ext cx="7769384" cy="422592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E" noProof="0"/>
          </a:p>
        </p:txBody>
      </p:sp>
      <p:sp>
        <p:nvSpPr>
          <p:cNvPr id="4" name="Text Placeholder 3"/>
          <p:cNvSpPr>
            <a:spLocks noGrp="1"/>
          </p:cNvSpPr>
          <p:nvPr>
            <p:ph type="body" sz="half" idx="2"/>
          </p:nvPr>
        </p:nvSpPr>
        <p:spPr>
          <a:xfrm>
            <a:off x="839789" y="1635130"/>
            <a:ext cx="2546994" cy="42338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fld id="{82D82F80-6771-4521-886D-C2740ED4BBB2}" type="slidenum">
              <a:rPr lang="en-IE"/>
              <a:pPr/>
              <a:t>‹#›</a:t>
            </a:fld>
            <a:endParaRPr lang="en-IE"/>
          </a:p>
        </p:txBody>
      </p:sp>
    </p:spTree>
    <p:extLst>
      <p:ext uri="{BB962C8B-B14F-4D97-AF65-F5344CB8AC3E}">
        <p14:creationId xmlns:p14="http://schemas.microsoft.com/office/powerpoint/2010/main" val="310316785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vl1pPr>
          </a:lstStyle>
          <a:p>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fld id="{C4CC3991-500C-42EA-92AD-2C2637BE8AFD}" type="slidenum">
              <a:rPr lang="en-IE"/>
              <a:pPr/>
              <a:t>‹#›</a:t>
            </a:fld>
            <a:endParaRPr lang="en-IE"/>
          </a:p>
        </p:txBody>
      </p:sp>
    </p:spTree>
    <p:extLst>
      <p:ext uri="{BB962C8B-B14F-4D97-AF65-F5344CB8AC3E}">
        <p14:creationId xmlns:p14="http://schemas.microsoft.com/office/powerpoint/2010/main" val="109832944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te Ceremonia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fld id="{937D4243-0725-4971-AA22-2398D3574E50}" type="slidenum">
              <a:rPr lang="en-IE"/>
              <a:pPr/>
              <a:t>‹#›</a:t>
            </a:fld>
            <a:endParaRPr lang="en-IE"/>
          </a:p>
        </p:txBody>
      </p:sp>
    </p:spTree>
    <p:extLst>
      <p:ext uri="{BB962C8B-B14F-4D97-AF65-F5344CB8AC3E}">
        <p14:creationId xmlns:p14="http://schemas.microsoft.com/office/powerpoint/2010/main" val="104491317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istoric Reflec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fld id="{FFBE85C9-9067-4942-803E-03D88EBED0E0}" type="slidenum">
              <a:rPr lang="en-IE"/>
              <a:pPr/>
              <a:t>‹#›</a:t>
            </a:fld>
            <a:endParaRPr lang="en-IE"/>
          </a:p>
        </p:txBody>
      </p:sp>
    </p:spTree>
    <p:extLst>
      <p:ext uri="{BB962C8B-B14F-4D97-AF65-F5344CB8AC3E}">
        <p14:creationId xmlns:p14="http://schemas.microsoft.com/office/powerpoint/2010/main" val="86717959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n Teanga Bhe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fld id="{B851AEB4-2E5F-431C-A7C6-7CBC19648118}" type="slidenum">
              <a:rPr lang="en-IE"/>
              <a:pPr/>
              <a:t>‹#›</a:t>
            </a:fld>
            <a:endParaRPr lang="en-IE"/>
          </a:p>
        </p:txBody>
      </p:sp>
    </p:spTree>
    <p:extLst>
      <p:ext uri="{BB962C8B-B14F-4D97-AF65-F5344CB8AC3E}">
        <p14:creationId xmlns:p14="http://schemas.microsoft.com/office/powerpoint/2010/main" val="352869710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Youth &amp; Imagina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fld id="{20B1B75F-91D5-4E1F-AD41-6974D1A295CE}" type="slidenum">
              <a:rPr lang="en-IE"/>
              <a:pPr/>
              <a:t>‹#›</a:t>
            </a:fld>
            <a:endParaRPr lang="en-IE"/>
          </a:p>
        </p:txBody>
      </p:sp>
    </p:spTree>
    <p:extLst>
      <p:ext uri="{BB962C8B-B14F-4D97-AF65-F5344CB8AC3E}">
        <p14:creationId xmlns:p14="http://schemas.microsoft.com/office/powerpoint/2010/main" val="73240590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ultural Express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fld id="{22447723-53AB-4741-A6DA-ED706AD87C66}" type="slidenum">
              <a:rPr lang="en-IE"/>
              <a:pPr/>
              <a:t>‹#›</a:t>
            </a:fld>
            <a:endParaRPr lang="en-IE"/>
          </a:p>
        </p:txBody>
      </p:sp>
    </p:spTree>
    <p:extLst>
      <p:ext uri="{BB962C8B-B14F-4D97-AF65-F5344CB8AC3E}">
        <p14:creationId xmlns:p14="http://schemas.microsoft.com/office/powerpoint/2010/main" val="159150040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mmuni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fld id="{2830F6AA-A75A-4967-A40E-C728C98D660B}" type="slidenum">
              <a:rPr lang="en-IE"/>
              <a:pPr/>
              <a:t>‹#›</a:t>
            </a:fld>
            <a:endParaRPr lang="en-IE"/>
          </a:p>
        </p:txBody>
      </p:sp>
    </p:spTree>
    <p:extLst>
      <p:ext uri="{BB962C8B-B14F-4D97-AF65-F5344CB8AC3E}">
        <p14:creationId xmlns:p14="http://schemas.microsoft.com/office/powerpoint/2010/main" val="149918689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iaspor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fld id="{56963BA3-2D9B-42B2-BF47-08A6106641F7}" type="slidenum">
              <a:rPr lang="en-IE"/>
              <a:pPr/>
              <a:t>‹#›</a:t>
            </a:fld>
            <a:endParaRPr lang="en-IE"/>
          </a:p>
        </p:txBody>
      </p:sp>
    </p:spTree>
    <p:extLst>
      <p:ext uri="{BB962C8B-B14F-4D97-AF65-F5344CB8AC3E}">
        <p14:creationId xmlns:p14="http://schemas.microsoft.com/office/powerpoint/2010/main" val="251215473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83010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838200" y="1543050"/>
            <a:ext cx="8886825"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255905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mbria" pitchFamily="18" charset="0"/>
              </a:defRPr>
            </a:lvl1pPr>
          </a:lstStyle>
          <a:p>
            <a:endParaRPr lang="en-IE"/>
          </a:p>
        </p:txBody>
      </p:sp>
      <p:sp>
        <p:nvSpPr>
          <p:cNvPr id="5" name="Footer Placeholder 4"/>
          <p:cNvSpPr>
            <a:spLocks noGrp="1"/>
          </p:cNvSpPr>
          <p:nvPr>
            <p:ph type="ftr" sz="quarter" idx="3"/>
          </p:nvPr>
        </p:nvSpPr>
        <p:spPr>
          <a:xfrm>
            <a:off x="1408113" y="6356350"/>
            <a:ext cx="1058862"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Cambria"/>
                <a:ea typeface="+mn-ea"/>
                <a:cs typeface="Cambria"/>
              </a:defRPr>
            </a:lvl1pPr>
          </a:lstStyle>
          <a:p>
            <a:pPr>
              <a:defRPr/>
            </a:pPr>
            <a:endParaRPr lang="en-IE"/>
          </a:p>
        </p:txBody>
      </p:sp>
      <p:sp>
        <p:nvSpPr>
          <p:cNvPr id="6" name="Slide Number Placeholder 5"/>
          <p:cNvSpPr>
            <a:spLocks noGrp="1"/>
          </p:cNvSpPr>
          <p:nvPr>
            <p:ph type="sldNum" sz="quarter" idx="4"/>
          </p:nvPr>
        </p:nvSpPr>
        <p:spPr>
          <a:xfrm>
            <a:off x="844550" y="6356350"/>
            <a:ext cx="4905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mbria" pitchFamily="18" charset="0"/>
              </a:defRPr>
            </a:lvl1pPr>
          </a:lstStyle>
          <a:p>
            <a:fld id="{8854FA61-B9D3-4D8A-98DF-8043F4AE7339}" type="slidenum">
              <a:rPr lang="en-IE"/>
              <a:pPr/>
              <a:t>‹#›</a:t>
            </a:fld>
            <a:endParaRPr lang="en-IE"/>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698" r:id="rId14"/>
  </p:sldLayoutIdLst>
  <p:transition spd="med">
    <p:fade/>
  </p:transition>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800" kern="1200">
          <a:solidFill>
            <a:schemeClr val="bg1"/>
          </a:solidFill>
          <a:latin typeface="Franklin Gothic Book"/>
          <a:ea typeface="Geneva" pitchFamily="127" charset="-128"/>
          <a:cs typeface="Franklin Gothic Book"/>
        </a:defRPr>
      </a:lvl1pPr>
      <a:lvl2pPr algn="l" rtl="0" eaLnBrk="1" fontAlgn="base" hangingPunct="1">
        <a:lnSpc>
          <a:spcPct val="90000"/>
        </a:lnSpc>
        <a:spcBef>
          <a:spcPct val="0"/>
        </a:spcBef>
        <a:spcAft>
          <a:spcPct val="0"/>
        </a:spcAft>
        <a:defRPr sz="2800">
          <a:solidFill>
            <a:schemeClr val="bg1"/>
          </a:solidFill>
          <a:latin typeface="Franklin Gothic Book" pitchFamily="34" charset="0"/>
          <a:ea typeface="Geneva" pitchFamily="127" charset="-128"/>
        </a:defRPr>
      </a:lvl2pPr>
      <a:lvl3pPr algn="l" rtl="0" eaLnBrk="1" fontAlgn="base" hangingPunct="1">
        <a:lnSpc>
          <a:spcPct val="90000"/>
        </a:lnSpc>
        <a:spcBef>
          <a:spcPct val="0"/>
        </a:spcBef>
        <a:spcAft>
          <a:spcPct val="0"/>
        </a:spcAft>
        <a:defRPr sz="2800">
          <a:solidFill>
            <a:schemeClr val="bg1"/>
          </a:solidFill>
          <a:latin typeface="Franklin Gothic Book" pitchFamily="34" charset="0"/>
          <a:ea typeface="Geneva" pitchFamily="127" charset="-128"/>
        </a:defRPr>
      </a:lvl3pPr>
      <a:lvl4pPr algn="l" rtl="0" eaLnBrk="1" fontAlgn="base" hangingPunct="1">
        <a:lnSpc>
          <a:spcPct val="90000"/>
        </a:lnSpc>
        <a:spcBef>
          <a:spcPct val="0"/>
        </a:spcBef>
        <a:spcAft>
          <a:spcPct val="0"/>
        </a:spcAft>
        <a:defRPr sz="2800">
          <a:solidFill>
            <a:schemeClr val="bg1"/>
          </a:solidFill>
          <a:latin typeface="Franklin Gothic Book" pitchFamily="34" charset="0"/>
          <a:ea typeface="Geneva" pitchFamily="127" charset="-128"/>
        </a:defRPr>
      </a:lvl4pPr>
      <a:lvl5pPr algn="l" rtl="0" eaLnBrk="1" fontAlgn="base" hangingPunct="1">
        <a:lnSpc>
          <a:spcPct val="90000"/>
        </a:lnSpc>
        <a:spcBef>
          <a:spcPct val="0"/>
        </a:spcBef>
        <a:spcAft>
          <a:spcPct val="0"/>
        </a:spcAft>
        <a:defRPr sz="2800">
          <a:solidFill>
            <a:schemeClr val="bg1"/>
          </a:solidFill>
          <a:latin typeface="Franklin Gothic Book" pitchFamily="34" charset="0"/>
          <a:ea typeface="Geneva" pitchFamily="127" charset="-128"/>
        </a:defRPr>
      </a:lvl5pPr>
      <a:lvl6pPr marL="457200" algn="l" rtl="0" eaLnBrk="1" fontAlgn="base" hangingPunct="1">
        <a:lnSpc>
          <a:spcPct val="90000"/>
        </a:lnSpc>
        <a:spcBef>
          <a:spcPct val="0"/>
        </a:spcBef>
        <a:spcAft>
          <a:spcPct val="0"/>
        </a:spcAft>
        <a:defRPr sz="2800">
          <a:solidFill>
            <a:schemeClr val="bg1"/>
          </a:solidFill>
          <a:latin typeface="Franklin Gothic Book" pitchFamily="34" charset="0"/>
          <a:ea typeface="Geneva" pitchFamily="127" charset="-128"/>
        </a:defRPr>
      </a:lvl6pPr>
      <a:lvl7pPr marL="914400" algn="l" rtl="0" eaLnBrk="1" fontAlgn="base" hangingPunct="1">
        <a:lnSpc>
          <a:spcPct val="90000"/>
        </a:lnSpc>
        <a:spcBef>
          <a:spcPct val="0"/>
        </a:spcBef>
        <a:spcAft>
          <a:spcPct val="0"/>
        </a:spcAft>
        <a:defRPr sz="2800">
          <a:solidFill>
            <a:schemeClr val="bg1"/>
          </a:solidFill>
          <a:latin typeface="Franklin Gothic Book" pitchFamily="34" charset="0"/>
          <a:ea typeface="Geneva" pitchFamily="127" charset="-128"/>
        </a:defRPr>
      </a:lvl7pPr>
      <a:lvl8pPr marL="1371600" algn="l" rtl="0" eaLnBrk="1" fontAlgn="base" hangingPunct="1">
        <a:lnSpc>
          <a:spcPct val="90000"/>
        </a:lnSpc>
        <a:spcBef>
          <a:spcPct val="0"/>
        </a:spcBef>
        <a:spcAft>
          <a:spcPct val="0"/>
        </a:spcAft>
        <a:defRPr sz="2800">
          <a:solidFill>
            <a:schemeClr val="bg1"/>
          </a:solidFill>
          <a:latin typeface="Franklin Gothic Book" pitchFamily="34" charset="0"/>
          <a:ea typeface="Geneva" pitchFamily="127" charset="-128"/>
        </a:defRPr>
      </a:lvl8pPr>
      <a:lvl9pPr marL="1828800" algn="l" rtl="0" eaLnBrk="1" fontAlgn="base" hangingPunct="1">
        <a:lnSpc>
          <a:spcPct val="90000"/>
        </a:lnSpc>
        <a:spcBef>
          <a:spcPct val="0"/>
        </a:spcBef>
        <a:spcAft>
          <a:spcPct val="0"/>
        </a:spcAft>
        <a:defRPr sz="2800">
          <a:solidFill>
            <a:schemeClr val="bg1"/>
          </a:solidFill>
          <a:latin typeface="Franklin Gothic Book" pitchFamily="34" charset="0"/>
          <a:ea typeface="Geneva" pitchFamily="127" charset="-128"/>
        </a:defRPr>
      </a:lvl9pPr>
    </p:titleStyle>
    <p:bodyStyle>
      <a:lvl1pPr marL="228600" indent="-228600" algn="l" rtl="0" eaLnBrk="1" fontAlgn="base" hangingPunct="1">
        <a:lnSpc>
          <a:spcPct val="90000"/>
        </a:lnSpc>
        <a:spcBef>
          <a:spcPts val="1000"/>
        </a:spcBef>
        <a:spcAft>
          <a:spcPct val="0"/>
        </a:spcAft>
        <a:buClr>
          <a:srgbClr val="41A590"/>
        </a:buClr>
        <a:buFont typeface="Arial" pitchFamily="34" charset="0"/>
        <a:buChar char="•"/>
        <a:defRPr sz="2800" kern="1200">
          <a:solidFill>
            <a:srgbClr val="121E24"/>
          </a:solidFill>
          <a:latin typeface="Cambria"/>
          <a:ea typeface="Geneva" pitchFamily="127" charset="-128"/>
          <a:cs typeface="Cambria"/>
        </a:defRPr>
      </a:lvl1pPr>
      <a:lvl2pPr marL="685800" indent="-228600" algn="l" rtl="0" eaLnBrk="1" fontAlgn="base" hangingPunct="1">
        <a:lnSpc>
          <a:spcPct val="90000"/>
        </a:lnSpc>
        <a:spcBef>
          <a:spcPts val="500"/>
        </a:spcBef>
        <a:spcAft>
          <a:spcPct val="0"/>
        </a:spcAft>
        <a:buClr>
          <a:srgbClr val="41A590"/>
        </a:buClr>
        <a:buFont typeface="Arial" pitchFamily="34" charset="0"/>
        <a:buChar char="•"/>
        <a:defRPr sz="2400" kern="1200">
          <a:solidFill>
            <a:srgbClr val="121E24"/>
          </a:solidFill>
          <a:latin typeface="Cambria"/>
          <a:ea typeface="Geneva" pitchFamily="127" charset="-128"/>
          <a:cs typeface="Cambria"/>
        </a:defRPr>
      </a:lvl2pPr>
      <a:lvl3pPr marL="1143000" indent="-228600" algn="l" rtl="0" eaLnBrk="1" fontAlgn="base" hangingPunct="1">
        <a:lnSpc>
          <a:spcPct val="90000"/>
        </a:lnSpc>
        <a:spcBef>
          <a:spcPts val="500"/>
        </a:spcBef>
        <a:spcAft>
          <a:spcPct val="0"/>
        </a:spcAft>
        <a:buClr>
          <a:srgbClr val="41A590"/>
        </a:buClr>
        <a:buFont typeface="Arial" pitchFamily="34" charset="0"/>
        <a:buChar char="•"/>
        <a:defRPr sz="2000" i="1" kern="1200">
          <a:solidFill>
            <a:srgbClr val="121E24"/>
          </a:solidFill>
          <a:latin typeface="Cambria"/>
          <a:ea typeface="Geneva" pitchFamily="127" charset="-128"/>
          <a:cs typeface="Cambria"/>
        </a:defRPr>
      </a:lvl3pPr>
      <a:lvl4pPr marL="1600200" indent="-228600" algn="l" rtl="0" eaLnBrk="1" fontAlgn="base" hangingPunct="1">
        <a:lnSpc>
          <a:spcPct val="90000"/>
        </a:lnSpc>
        <a:spcBef>
          <a:spcPts val="500"/>
        </a:spcBef>
        <a:spcAft>
          <a:spcPct val="0"/>
        </a:spcAft>
        <a:buClr>
          <a:srgbClr val="41A590"/>
        </a:buClr>
        <a:buFont typeface="Arial" pitchFamily="34" charset="0"/>
        <a:buChar char="•"/>
        <a:defRPr i="1" kern="1200">
          <a:solidFill>
            <a:srgbClr val="121E24"/>
          </a:solidFill>
          <a:latin typeface="Cambria"/>
          <a:ea typeface="Geneva" pitchFamily="127" charset="-128"/>
          <a:cs typeface="Cambria"/>
        </a:defRPr>
      </a:lvl4pPr>
      <a:lvl5pPr marL="2057400" indent="-228600" algn="l" rtl="0" eaLnBrk="1" fontAlgn="base" hangingPunct="1">
        <a:lnSpc>
          <a:spcPct val="90000"/>
        </a:lnSpc>
        <a:spcBef>
          <a:spcPts val="500"/>
        </a:spcBef>
        <a:spcAft>
          <a:spcPct val="0"/>
        </a:spcAft>
        <a:buClr>
          <a:srgbClr val="41A590"/>
        </a:buClr>
        <a:buFont typeface="Arial" pitchFamily="34" charset="0"/>
        <a:buChar char="•"/>
        <a:defRPr i="1" kern="1200">
          <a:solidFill>
            <a:srgbClr val="121E24"/>
          </a:solidFill>
          <a:latin typeface="Cambria"/>
          <a:ea typeface="Geneva" pitchFamily="127" charset="-128"/>
          <a:cs typeface="Cambri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ctrTitle"/>
          </p:nvPr>
        </p:nvSpPr>
        <p:spPr>
          <a:xfrm>
            <a:off x="950913" y="2182813"/>
            <a:ext cx="9144000" cy="1928812"/>
          </a:xfrm>
        </p:spPr>
        <p:txBody>
          <a:bodyPr/>
          <a:lstStyle/>
          <a:p>
            <a:r>
              <a:rPr lang="en-IE" dirty="0" smtClean="0">
                <a:latin typeface="Cambria" pitchFamily="18" charset="0"/>
              </a:rPr>
              <a:t>South Dublin County</a:t>
            </a:r>
          </a:p>
        </p:txBody>
      </p:sp>
      <p:sp>
        <p:nvSpPr>
          <p:cNvPr id="14338" name="Subtitle 4"/>
          <p:cNvSpPr>
            <a:spLocks noGrp="1"/>
          </p:cNvSpPr>
          <p:nvPr>
            <p:ph type="subTitle" idx="1"/>
          </p:nvPr>
        </p:nvSpPr>
        <p:spPr>
          <a:xfrm>
            <a:off x="935038" y="4202113"/>
            <a:ext cx="9144000" cy="917575"/>
          </a:xfrm>
        </p:spPr>
        <p:txBody>
          <a:bodyPr/>
          <a:lstStyle/>
          <a:p>
            <a:r>
              <a:rPr lang="en-IE" dirty="0" smtClean="0">
                <a:latin typeface="Cambria" pitchFamily="18" charset="0"/>
              </a:rPr>
              <a:t>Elaine Leech: South Dublin County 2016 Co-ordinator </a:t>
            </a:r>
          </a:p>
        </p:txBody>
      </p:sp>
      <p:sp>
        <p:nvSpPr>
          <p:cNvPr id="14339" name="Picture Placeholder 5"/>
          <p:cNvSpPr txBox="1">
            <a:spLocks/>
          </p:cNvSpPr>
          <p:nvPr/>
        </p:nvSpPr>
        <p:spPr bwMode="auto">
          <a:xfrm>
            <a:off x="9728200" y="5486400"/>
            <a:ext cx="2109788"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Geneva" pitchFamily="127" charset="-128"/>
              </a:defRPr>
            </a:lvl1pPr>
            <a:lvl2pPr marL="742950" indent="-285750">
              <a:defRPr>
                <a:solidFill>
                  <a:schemeClr val="tx1"/>
                </a:solidFill>
                <a:latin typeface="Calibri" pitchFamily="34" charset="0"/>
                <a:ea typeface="Geneva" pitchFamily="127" charset="-128"/>
              </a:defRPr>
            </a:lvl2pPr>
            <a:lvl3pPr marL="1143000" indent="-228600">
              <a:defRPr>
                <a:solidFill>
                  <a:schemeClr val="tx1"/>
                </a:solidFill>
                <a:latin typeface="Calibri" pitchFamily="34" charset="0"/>
                <a:ea typeface="Geneva" pitchFamily="127" charset="-128"/>
              </a:defRPr>
            </a:lvl3pPr>
            <a:lvl4pPr marL="1600200" indent="-228600">
              <a:defRPr>
                <a:solidFill>
                  <a:schemeClr val="tx1"/>
                </a:solidFill>
                <a:latin typeface="Calibri" pitchFamily="34" charset="0"/>
                <a:ea typeface="Geneva" pitchFamily="127" charset="-128"/>
              </a:defRPr>
            </a:lvl4pPr>
            <a:lvl5pPr marL="2057400" indent="-228600">
              <a:defRPr>
                <a:solidFill>
                  <a:schemeClr val="tx1"/>
                </a:solidFill>
                <a:latin typeface="Calibri" pitchFamily="34" charset="0"/>
                <a:ea typeface="Geneva" pitchFamily="127" charset="-128"/>
              </a:defRPr>
            </a:lvl5pPr>
            <a:lvl6pPr marL="2514600" indent="-228600" fontAlgn="base">
              <a:spcBef>
                <a:spcPct val="0"/>
              </a:spcBef>
              <a:spcAft>
                <a:spcPct val="0"/>
              </a:spcAft>
              <a:defRPr>
                <a:solidFill>
                  <a:schemeClr val="tx1"/>
                </a:solidFill>
                <a:latin typeface="Calibri" pitchFamily="34" charset="0"/>
                <a:ea typeface="Geneva" pitchFamily="127" charset="-128"/>
              </a:defRPr>
            </a:lvl6pPr>
            <a:lvl7pPr marL="2971800" indent="-228600" fontAlgn="base">
              <a:spcBef>
                <a:spcPct val="0"/>
              </a:spcBef>
              <a:spcAft>
                <a:spcPct val="0"/>
              </a:spcAft>
              <a:defRPr>
                <a:solidFill>
                  <a:schemeClr val="tx1"/>
                </a:solidFill>
                <a:latin typeface="Calibri" pitchFamily="34" charset="0"/>
                <a:ea typeface="Geneva" pitchFamily="127" charset="-128"/>
              </a:defRPr>
            </a:lvl7pPr>
            <a:lvl8pPr marL="3429000" indent="-228600" fontAlgn="base">
              <a:spcBef>
                <a:spcPct val="0"/>
              </a:spcBef>
              <a:spcAft>
                <a:spcPct val="0"/>
              </a:spcAft>
              <a:defRPr>
                <a:solidFill>
                  <a:schemeClr val="tx1"/>
                </a:solidFill>
                <a:latin typeface="Calibri" pitchFamily="34" charset="0"/>
                <a:ea typeface="Geneva" pitchFamily="127" charset="-128"/>
              </a:defRPr>
            </a:lvl8pPr>
            <a:lvl9pPr marL="3886200" indent="-228600" fontAlgn="base">
              <a:spcBef>
                <a:spcPct val="0"/>
              </a:spcBef>
              <a:spcAft>
                <a:spcPct val="0"/>
              </a:spcAft>
              <a:defRPr>
                <a:solidFill>
                  <a:schemeClr val="tx1"/>
                </a:solidFill>
                <a:latin typeface="Calibri" pitchFamily="34" charset="0"/>
                <a:ea typeface="Geneva" pitchFamily="127" charset="-128"/>
              </a:defRPr>
            </a:lvl9pPr>
          </a:lstStyle>
          <a:p>
            <a:pPr>
              <a:lnSpc>
                <a:spcPct val="90000"/>
              </a:lnSpc>
              <a:spcBef>
                <a:spcPts val="1000"/>
              </a:spcBef>
              <a:buClr>
                <a:srgbClr val="41A590"/>
              </a:buClr>
              <a:buFont typeface="Arial" pitchFamily="34" charset="0"/>
              <a:buNone/>
            </a:pPr>
            <a:endParaRPr lang="en-US" sz="1400">
              <a:solidFill>
                <a:srgbClr val="D43152"/>
              </a:solidFill>
              <a:latin typeface="Cambria"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520" y="5210176"/>
            <a:ext cx="3343275" cy="1857375"/>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IE" smtClean="0">
                <a:latin typeface="Franklin Gothic Book" pitchFamily="34" charset="0"/>
              </a:rPr>
              <a:t>An Óige agus an tSamhlaíocht</a:t>
            </a:r>
            <a:br>
              <a:rPr lang="en-IE" smtClean="0">
                <a:latin typeface="Franklin Gothic Book" pitchFamily="34" charset="0"/>
              </a:rPr>
            </a:br>
            <a:r>
              <a:rPr lang="en-IE" i="1" smtClean="0">
                <a:latin typeface="Franklin Gothic Book" pitchFamily="34" charset="0"/>
              </a:rPr>
              <a:t>Youth and Imagination</a:t>
            </a:r>
          </a:p>
        </p:txBody>
      </p:sp>
      <p:sp>
        <p:nvSpPr>
          <p:cNvPr id="22530" name="Content Placeholder 6"/>
          <p:cNvSpPr>
            <a:spLocks noGrp="1"/>
          </p:cNvSpPr>
          <p:nvPr>
            <p:ph idx="1"/>
          </p:nvPr>
        </p:nvSpPr>
        <p:spPr/>
        <p:txBody>
          <a:bodyPr/>
          <a:lstStyle/>
          <a:p>
            <a:r>
              <a:rPr lang="en-US" dirty="0" smtClean="0">
                <a:latin typeface="Cambria" pitchFamily="18" charset="0"/>
              </a:rPr>
              <a:t>Proclamation for a New Generation and Time Capsule for 2116</a:t>
            </a:r>
          </a:p>
          <a:p>
            <a:endParaRPr lang="en-US" dirty="0" smtClean="0">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2415654"/>
            <a:ext cx="10287000" cy="4442346"/>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i="1" dirty="0" smtClean="0"/>
              <a:t>An </a:t>
            </a:r>
            <a:r>
              <a:rPr lang="en-IE" i="1" dirty="0" err="1" smtClean="0"/>
              <a:t>Óige</a:t>
            </a:r>
            <a:r>
              <a:rPr lang="en-IE" i="1" dirty="0" smtClean="0"/>
              <a:t> </a:t>
            </a:r>
            <a:r>
              <a:rPr lang="en-IE" i="1" dirty="0" err="1" smtClean="0"/>
              <a:t>agus</a:t>
            </a:r>
            <a:r>
              <a:rPr lang="en-IE" i="1" dirty="0" smtClean="0"/>
              <a:t> an </a:t>
            </a:r>
            <a:r>
              <a:rPr lang="en-IE" i="1" dirty="0" err="1" smtClean="0"/>
              <a:t>tSamhlaíocht</a:t>
            </a:r>
            <a:r>
              <a:rPr lang="en-IE" i="1" dirty="0" smtClean="0"/>
              <a:t/>
            </a:r>
            <a:br>
              <a:rPr lang="en-IE" i="1" dirty="0" smtClean="0"/>
            </a:br>
            <a:r>
              <a:rPr lang="en-IE" i="1" dirty="0" smtClean="0"/>
              <a:t>Youth and Imagination</a:t>
            </a:r>
            <a:endParaRPr lang="en-IE" i="1" dirty="0"/>
          </a:p>
        </p:txBody>
      </p:sp>
      <p:sp>
        <p:nvSpPr>
          <p:cNvPr id="3" name="Content Placeholder 2"/>
          <p:cNvSpPr>
            <a:spLocks noGrp="1"/>
          </p:cNvSpPr>
          <p:nvPr>
            <p:ph idx="1"/>
          </p:nvPr>
        </p:nvSpPr>
        <p:spPr/>
        <p:txBody>
          <a:bodyPr/>
          <a:lstStyle/>
          <a:p>
            <a:endParaRPr lang="en-IE" dirty="0" smtClean="0"/>
          </a:p>
          <a:p>
            <a:r>
              <a:rPr lang="en-IE" dirty="0" smtClean="0"/>
              <a:t>National Flag Initiative</a:t>
            </a:r>
          </a:p>
          <a:p>
            <a:r>
              <a:rPr lang="en-IE" dirty="0" smtClean="0"/>
              <a:t>Proclamation for a new generation</a:t>
            </a:r>
          </a:p>
          <a:p>
            <a:r>
              <a:rPr lang="en-IE" dirty="0" smtClean="0"/>
              <a:t>Riots, Rifles  and Rebels</a:t>
            </a:r>
          </a:p>
          <a:p>
            <a:r>
              <a:rPr lang="en-IE" dirty="0" smtClean="0"/>
              <a:t>Experience life in 1916 workshops for primary students</a:t>
            </a:r>
          </a:p>
          <a:p>
            <a:r>
              <a:rPr lang="en-IE" dirty="0" smtClean="0"/>
              <a:t>Schools Postcard Competition </a:t>
            </a:r>
          </a:p>
          <a:p>
            <a:r>
              <a:rPr lang="en-IE" dirty="0" smtClean="0"/>
              <a:t>2116- Time Capsule – </a:t>
            </a:r>
            <a:r>
              <a:rPr lang="en-IE" dirty="0" err="1" smtClean="0"/>
              <a:t>Comhairle</a:t>
            </a:r>
            <a:r>
              <a:rPr lang="en-IE" dirty="0" smtClean="0"/>
              <a:t> </a:t>
            </a:r>
            <a:r>
              <a:rPr lang="en-IE" dirty="0" err="1" smtClean="0"/>
              <a:t>na</a:t>
            </a:r>
            <a:r>
              <a:rPr lang="en-IE" dirty="0" smtClean="0"/>
              <a:t> </a:t>
            </a:r>
            <a:r>
              <a:rPr lang="en-IE" dirty="0" err="1" smtClean="0"/>
              <a:t>nÓG</a:t>
            </a:r>
            <a:endParaRPr lang="en-IE" dirty="0"/>
          </a:p>
        </p:txBody>
      </p:sp>
    </p:spTree>
    <p:extLst>
      <p:ext uri="{BB962C8B-B14F-4D97-AF65-F5344CB8AC3E}">
        <p14:creationId xmlns:p14="http://schemas.microsoft.com/office/powerpoint/2010/main" val="143468474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IE" dirty="0" err="1" smtClean="0">
                <a:latin typeface="Franklin Gothic Book" pitchFamily="34" charset="0"/>
              </a:rPr>
              <a:t>Rannpháirtíocht</a:t>
            </a:r>
            <a:r>
              <a:rPr lang="en-IE" dirty="0" smtClean="0">
                <a:latin typeface="Franklin Gothic Book" pitchFamily="34" charset="0"/>
              </a:rPr>
              <a:t> </a:t>
            </a:r>
            <a:r>
              <a:rPr lang="en-IE" dirty="0" err="1" smtClean="0">
                <a:latin typeface="Franklin Gothic Book" pitchFamily="34" charset="0"/>
              </a:rPr>
              <a:t>Phobail</a:t>
            </a:r>
            <a:r>
              <a:rPr lang="en-IE" dirty="0" smtClean="0">
                <a:latin typeface="Franklin Gothic Book" pitchFamily="34" charset="0"/>
              </a:rPr>
              <a:t/>
            </a:r>
            <a:br>
              <a:rPr lang="en-IE" dirty="0" smtClean="0">
                <a:latin typeface="Franklin Gothic Book" pitchFamily="34" charset="0"/>
              </a:rPr>
            </a:br>
            <a:r>
              <a:rPr lang="en-IE" i="1" dirty="0" smtClean="0">
                <a:latin typeface="Franklin Gothic Book" pitchFamily="34" charset="0"/>
              </a:rPr>
              <a:t>Community Participation</a:t>
            </a: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0251" y="1543050"/>
            <a:ext cx="11791665" cy="5178425"/>
          </a:xfr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97" y="365125"/>
            <a:ext cx="8301038" cy="912813"/>
          </a:xfrm>
        </p:spPr>
        <p:txBody>
          <a:bodyPr/>
          <a:lstStyle/>
          <a:p>
            <a:r>
              <a:rPr lang="en-IE" i="1" dirty="0" err="1" smtClean="0"/>
              <a:t>Rannpháirtíocht</a:t>
            </a:r>
            <a:r>
              <a:rPr lang="en-IE" i="1" dirty="0" smtClean="0"/>
              <a:t> </a:t>
            </a:r>
            <a:r>
              <a:rPr lang="en-IE" i="1" dirty="0" err="1" smtClean="0"/>
              <a:t>Phobail</a:t>
            </a:r>
            <a:r>
              <a:rPr lang="en-IE" i="1" dirty="0" smtClean="0"/>
              <a:t/>
            </a:r>
            <a:br>
              <a:rPr lang="en-IE" i="1" dirty="0" smtClean="0"/>
            </a:br>
            <a:r>
              <a:rPr lang="en-IE" i="1" dirty="0" smtClean="0"/>
              <a:t>Community Participation</a:t>
            </a:r>
            <a:endParaRPr lang="en-IE" i="1" dirty="0"/>
          </a:p>
        </p:txBody>
      </p:sp>
      <p:sp>
        <p:nvSpPr>
          <p:cNvPr id="3" name="Content Placeholder 2"/>
          <p:cNvSpPr>
            <a:spLocks noGrp="1"/>
          </p:cNvSpPr>
          <p:nvPr>
            <p:ph idx="1"/>
          </p:nvPr>
        </p:nvSpPr>
        <p:spPr/>
        <p:txBody>
          <a:bodyPr/>
          <a:lstStyle/>
          <a:p>
            <a:pPr marL="0" indent="0">
              <a:buNone/>
            </a:pPr>
            <a:r>
              <a:rPr lang="en-IE" dirty="0" smtClean="0"/>
              <a:t>Consultation Meetings/Workshops:</a:t>
            </a:r>
          </a:p>
          <a:p>
            <a:pPr marL="0" indent="0">
              <a:buNone/>
            </a:pPr>
            <a:endParaRPr lang="en-IE" dirty="0" smtClean="0"/>
          </a:p>
          <a:p>
            <a:r>
              <a:rPr lang="en-IE" dirty="0" err="1" smtClean="0"/>
              <a:t>Comhaire</a:t>
            </a:r>
            <a:r>
              <a:rPr lang="en-IE" dirty="0" smtClean="0"/>
              <a:t> </a:t>
            </a:r>
            <a:r>
              <a:rPr lang="en-IE" dirty="0" err="1" smtClean="0"/>
              <a:t>na</a:t>
            </a:r>
            <a:r>
              <a:rPr lang="en-IE" dirty="0" smtClean="0"/>
              <a:t> </a:t>
            </a:r>
            <a:r>
              <a:rPr lang="en-IE" dirty="0" err="1" smtClean="0"/>
              <a:t>Nóg</a:t>
            </a:r>
            <a:endParaRPr lang="en-IE" dirty="0" smtClean="0"/>
          </a:p>
          <a:p>
            <a:r>
              <a:rPr lang="en-IE" dirty="0" smtClean="0"/>
              <a:t>South Dublin Disability Consultative Forum</a:t>
            </a:r>
          </a:p>
          <a:p>
            <a:r>
              <a:rPr lang="en-IE" dirty="0" smtClean="0"/>
              <a:t>South Dublin Older Person Ambassadors </a:t>
            </a:r>
          </a:p>
          <a:p>
            <a:r>
              <a:rPr lang="en-IE" dirty="0" err="1" smtClean="0"/>
              <a:t>Bealtaine</a:t>
            </a:r>
            <a:r>
              <a:rPr lang="en-IE" dirty="0" smtClean="0"/>
              <a:t> Festival </a:t>
            </a:r>
          </a:p>
          <a:p>
            <a:r>
              <a:rPr lang="en-IE" dirty="0" err="1" smtClean="0"/>
              <a:t>Ballyroan</a:t>
            </a:r>
            <a:r>
              <a:rPr lang="en-IE" dirty="0" smtClean="0"/>
              <a:t> Library </a:t>
            </a:r>
          </a:p>
          <a:p>
            <a:r>
              <a:rPr lang="en-IE" dirty="0" smtClean="0"/>
              <a:t>Tallaght Stadium</a:t>
            </a:r>
          </a:p>
          <a:p>
            <a:r>
              <a:rPr lang="en-IE" dirty="0" smtClean="0"/>
              <a:t>Lucan Library </a:t>
            </a:r>
            <a:endParaRPr lang="en-IE" dirty="0"/>
          </a:p>
        </p:txBody>
      </p:sp>
    </p:spTree>
    <p:extLst>
      <p:ext uri="{BB962C8B-B14F-4D97-AF65-F5344CB8AC3E}">
        <p14:creationId xmlns:p14="http://schemas.microsoft.com/office/powerpoint/2010/main" val="33084737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Rannpháirtíocht</a:t>
            </a:r>
            <a:r>
              <a:rPr lang="en-IE" dirty="0" smtClean="0"/>
              <a:t> </a:t>
            </a:r>
            <a:r>
              <a:rPr lang="en-IE" dirty="0" err="1" smtClean="0"/>
              <a:t>Phobail</a:t>
            </a:r>
            <a:r>
              <a:rPr lang="en-IE" dirty="0" smtClean="0"/>
              <a:t/>
            </a:r>
            <a:br>
              <a:rPr lang="en-IE" dirty="0" smtClean="0"/>
            </a:br>
            <a:r>
              <a:rPr lang="en-IE" dirty="0" smtClean="0"/>
              <a:t>Community Participation</a:t>
            </a:r>
            <a:endParaRPr lang="en-IE" dirty="0"/>
          </a:p>
        </p:txBody>
      </p:sp>
      <p:sp>
        <p:nvSpPr>
          <p:cNvPr id="3" name="Content Placeholder 2"/>
          <p:cNvSpPr>
            <a:spLocks noGrp="1"/>
          </p:cNvSpPr>
          <p:nvPr>
            <p:ph idx="1"/>
          </p:nvPr>
        </p:nvSpPr>
        <p:spPr/>
        <p:txBody>
          <a:bodyPr/>
          <a:lstStyle/>
          <a:p>
            <a:pPr marL="0" indent="0">
              <a:buNone/>
            </a:pPr>
            <a:r>
              <a:rPr lang="en-IE" dirty="0" smtClean="0"/>
              <a:t>Commemorations Fund- 45 applications </a:t>
            </a:r>
          </a:p>
          <a:p>
            <a:pPr marL="0" indent="0">
              <a:buNone/>
            </a:pPr>
            <a:endParaRPr lang="en-IE" dirty="0" smtClean="0"/>
          </a:p>
          <a:p>
            <a:pPr lvl="0"/>
            <a:r>
              <a:rPr lang="en-IE" dirty="0"/>
              <a:t>Rathfarnham/Templeogue/</a:t>
            </a:r>
            <a:r>
              <a:rPr lang="en-IE" dirty="0" err="1"/>
              <a:t>Terenure</a:t>
            </a:r>
            <a:r>
              <a:rPr lang="en-IE" dirty="0"/>
              <a:t> ACM- 5 applications</a:t>
            </a:r>
          </a:p>
          <a:p>
            <a:pPr lvl="0"/>
            <a:r>
              <a:rPr lang="en-IE" dirty="0" smtClean="0"/>
              <a:t>Tallaght/</a:t>
            </a:r>
            <a:r>
              <a:rPr lang="en-IE" dirty="0" err="1" smtClean="0"/>
              <a:t>Saggart</a:t>
            </a:r>
            <a:r>
              <a:rPr lang="en-IE" dirty="0" smtClean="0"/>
              <a:t>- </a:t>
            </a:r>
            <a:r>
              <a:rPr lang="en-IE" dirty="0"/>
              <a:t>13 applications</a:t>
            </a:r>
          </a:p>
          <a:p>
            <a:pPr lvl="0"/>
            <a:r>
              <a:rPr lang="en-IE" dirty="0" smtClean="0"/>
              <a:t>Lucan/</a:t>
            </a:r>
            <a:r>
              <a:rPr lang="en-IE" dirty="0" err="1" smtClean="0"/>
              <a:t>Palmerstown</a:t>
            </a:r>
            <a:r>
              <a:rPr lang="en-IE" dirty="0" smtClean="0"/>
              <a:t>- </a:t>
            </a:r>
            <a:r>
              <a:rPr lang="en-IE" dirty="0"/>
              <a:t>11 applications</a:t>
            </a:r>
          </a:p>
          <a:p>
            <a:r>
              <a:rPr lang="en-IE" dirty="0" err="1" smtClean="0"/>
              <a:t>Clondalkin</a:t>
            </a:r>
            <a:r>
              <a:rPr lang="en-IE" dirty="0" smtClean="0"/>
              <a:t>/Newcastle/Rathcoole </a:t>
            </a:r>
            <a:r>
              <a:rPr lang="en-IE" dirty="0"/>
              <a:t>– </a:t>
            </a:r>
            <a:r>
              <a:rPr lang="en-IE" dirty="0" smtClean="0"/>
              <a:t>14</a:t>
            </a:r>
          </a:p>
          <a:p>
            <a:r>
              <a:rPr lang="en-IE" dirty="0" smtClean="0"/>
              <a:t>2 outside SDCC’s administrative area</a:t>
            </a:r>
            <a:endParaRPr lang="en-IE" dirty="0"/>
          </a:p>
        </p:txBody>
      </p:sp>
    </p:spTree>
    <p:extLst>
      <p:ext uri="{BB962C8B-B14F-4D97-AF65-F5344CB8AC3E}">
        <p14:creationId xmlns:p14="http://schemas.microsoft.com/office/powerpoint/2010/main" val="24627068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IE" dirty="0" err="1" smtClean="0">
                <a:latin typeface="Franklin Gothic Book" pitchFamily="34" charset="0"/>
              </a:rPr>
              <a:t>Éireannaigh</a:t>
            </a:r>
            <a:r>
              <a:rPr lang="en-IE" dirty="0" smtClean="0">
                <a:latin typeface="Franklin Gothic Book" pitchFamily="34" charset="0"/>
              </a:rPr>
              <a:t> </a:t>
            </a:r>
            <a:r>
              <a:rPr lang="en-IE" dirty="0" err="1" smtClean="0">
                <a:latin typeface="Franklin Gothic Book" pitchFamily="34" charset="0"/>
              </a:rPr>
              <a:t>ar</a:t>
            </a:r>
            <a:r>
              <a:rPr lang="en-IE" dirty="0" smtClean="0">
                <a:latin typeface="Franklin Gothic Book" pitchFamily="34" charset="0"/>
              </a:rPr>
              <a:t> fud an </a:t>
            </a:r>
            <a:r>
              <a:rPr lang="en-IE" dirty="0" err="1" smtClean="0">
                <a:latin typeface="Franklin Gothic Book" pitchFamily="34" charset="0"/>
              </a:rPr>
              <a:t>domhain</a:t>
            </a:r>
            <a:r>
              <a:rPr lang="en-IE" dirty="0" smtClean="0">
                <a:latin typeface="Franklin Gothic Book" pitchFamily="34" charset="0"/>
              </a:rPr>
              <a:t> </a:t>
            </a:r>
            <a:r>
              <a:rPr lang="en-IE" dirty="0" err="1" smtClean="0">
                <a:latin typeface="Franklin Gothic Book" pitchFamily="34" charset="0"/>
              </a:rPr>
              <a:t>agus</a:t>
            </a:r>
            <a:r>
              <a:rPr lang="en-IE" dirty="0" smtClean="0">
                <a:latin typeface="Franklin Gothic Book" pitchFamily="34" charset="0"/>
              </a:rPr>
              <a:t> an </a:t>
            </a:r>
            <a:r>
              <a:rPr lang="en-IE" dirty="0" err="1" smtClean="0">
                <a:latin typeface="Franklin Gothic Book" pitchFamily="34" charset="0"/>
              </a:rPr>
              <a:t>Diaspóra</a:t>
            </a:r>
            <a:r>
              <a:rPr lang="en-IE" dirty="0" smtClean="0">
                <a:latin typeface="Franklin Gothic Book" pitchFamily="34" charset="0"/>
              </a:rPr>
              <a:t/>
            </a:r>
            <a:br>
              <a:rPr lang="en-IE" dirty="0" smtClean="0">
                <a:latin typeface="Franklin Gothic Book" pitchFamily="34" charset="0"/>
              </a:rPr>
            </a:br>
            <a:r>
              <a:rPr lang="en-IE" i="1" dirty="0" smtClean="0">
                <a:latin typeface="Franklin Gothic Book" pitchFamily="34" charset="0"/>
              </a:rPr>
              <a:t>Global and Diaspora</a:t>
            </a:r>
          </a:p>
        </p:txBody>
      </p:sp>
      <p:sp>
        <p:nvSpPr>
          <p:cNvPr id="25602" name="Content Placeholder 2"/>
          <p:cNvSpPr>
            <a:spLocks noGrp="1"/>
          </p:cNvSpPr>
          <p:nvPr>
            <p:ph idx="1"/>
          </p:nvPr>
        </p:nvSpPr>
        <p:spPr/>
        <p:txBody>
          <a:bodyPr/>
          <a:lstStyle/>
          <a:p>
            <a:r>
              <a:rPr lang="en-US" dirty="0" smtClean="0">
                <a:latin typeface="Cambria" pitchFamily="18" charset="0"/>
              </a:rPr>
              <a:t>Ireland 2016 provides and opportunity to celebrate Ireland’s strong links with its Diaspora and with out international friends and partners. We want to ensure global participation in the commemorations and promote the best of Irish arts and culture worldwide</a:t>
            </a:r>
          </a:p>
          <a:p>
            <a:pPr marL="0" indent="0">
              <a:buNone/>
            </a:pPr>
            <a:r>
              <a:rPr lang="en-US" dirty="0" smtClean="0">
                <a:latin typeface="Cambria" pitchFamily="18" charset="0"/>
              </a:rPr>
              <a:t> </a:t>
            </a:r>
          </a:p>
          <a:p>
            <a:r>
              <a:rPr lang="en-US" dirty="0" smtClean="0">
                <a:latin typeface="Cambria" pitchFamily="18" charset="0"/>
              </a:rPr>
              <a:t>The Rising will have particular resonance in the U.S. Five of the Seven signatories to the Proclamation spent periods of time in the U.S. that influenced their thinking and actions.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i="1" dirty="0" smtClean="0"/>
              <a:t>Global and Diaspora </a:t>
            </a:r>
            <a:endParaRPr lang="en-IE" i="1" dirty="0"/>
          </a:p>
        </p:txBody>
      </p:sp>
      <p:sp>
        <p:nvSpPr>
          <p:cNvPr id="3" name="Content Placeholder 2"/>
          <p:cNvSpPr>
            <a:spLocks noGrp="1"/>
          </p:cNvSpPr>
          <p:nvPr>
            <p:ph idx="1"/>
          </p:nvPr>
        </p:nvSpPr>
        <p:spPr/>
        <p:txBody>
          <a:bodyPr/>
          <a:lstStyle/>
          <a:p>
            <a:r>
              <a:rPr lang="en-US" dirty="0">
                <a:latin typeface="Cambria" pitchFamily="18" charset="0"/>
              </a:rPr>
              <a:t>U.S is the only foreign country specifically mentioned in the </a:t>
            </a:r>
            <a:r>
              <a:rPr lang="en-US" dirty="0" smtClean="0">
                <a:latin typeface="Cambria" pitchFamily="18" charset="0"/>
              </a:rPr>
              <a:t>proclamation, </a:t>
            </a:r>
            <a:r>
              <a:rPr lang="en-US" dirty="0">
                <a:latin typeface="Cambria" pitchFamily="18" charset="0"/>
              </a:rPr>
              <a:t>it has the greatest concentration of our </a:t>
            </a:r>
            <a:r>
              <a:rPr lang="en-US" dirty="0" smtClean="0">
                <a:latin typeface="Cambria" pitchFamily="18" charset="0"/>
              </a:rPr>
              <a:t>Diaspora and contemporary ties are of extraordinary depth and breath. </a:t>
            </a:r>
            <a:endParaRPr lang="en-US" dirty="0">
              <a:latin typeface="Cambria" pitchFamily="18" charset="0"/>
            </a:endParaRPr>
          </a:p>
          <a:p>
            <a:endParaRPr lang="en-IE" dirty="0"/>
          </a:p>
        </p:txBody>
      </p:sp>
      <p:pic>
        <p:nvPicPr>
          <p:cNvPr id="7" name="Picture 6"/>
          <p:cNvPicPr>
            <a:picLocks noChangeAspect="1"/>
          </p:cNvPicPr>
          <p:nvPr/>
        </p:nvPicPr>
        <p:blipFill>
          <a:blip r:embed="rId2"/>
          <a:stretch>
            <a:fillRect/>
          </a:stretch>
        </p:blipFill>
        <p:spPr>
          <a:xfrm>
            <a:off x="1768381" y="3138985"/>
            <a:ext cx="8235428" cy="3582490"/>
          </a:xfrm>
          <a:prstGeom prst="rect">
            <a:avLst/>
          </a:prstGeom>
        </p:spPr>
      </p:pic>
    </p:spTree>
    <p:extLst>
      <p:ext uri="{BB962C8B-B14F-4D97-AF65-F5344CB8AC3E}">
        <p14:creationId xmlns:p14="http://schemas.microsoft.com/office/powerpoint/2010/main" val="161051033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Léiriú</a:t>
            </a:r>
            <a:r>
              <a:rPr lang="en-IE" dirty="0" smtClean="0"/>
              <a:t> </a:t>
            </a:r>
            <a:r>
              <a:rPr lang="en-IE" dirty="0" err="1" smtClean="0"/>
              <a:t>Cultúrtha</a:t>
            </a:r>
            <a:r>
              <a:rPr lang="en-IE" dirty="0" smtClean="0"/>
              <a:t/>
            </a:r>
            <a:br>
              <a:rPr lang="en-IE" dirty="0" smtClean="0"/>
            </a:br>
            <a:r>
              <a:rPr lang="en-IE" i="1" dirty="0" smtClean="0"/>
              <a:t>Cultural Expression</a:t>
            </a:r>
            <a:endParaRPr lang="en-IE" i="1" dirty="0"/>
          </a:p>
        </p:txBody>
      </p:sp>
      <p:sp>
        <p:nvSpPr>
          <p:cNvPr id="3" name="Content Placeholder 2"/>
          <p:cNvSpPr>
            <a:spLocks noGrp="1"/>
          </p:cNvSpPr>
          <p:nvPr>
            <p:ph idx="1"/>
          </p:nvPr>
        </p:nvSpPr>
        <p:spPr/>
        <p:txBody>
          <a:bodyPr/>
          <a:lstStyle/>
          <a:p>
            <a:r>
              <a:rPr lang="en-IE" dirty="0" smtClean="0"/>
              <a:t>Women of the Easter Rising Portrait Exhibition – </a:t>
            </a:r>
            <a:r>
              <a:rPr lang="en-IE" dirty="0" err="1" smtClean="0"/>
              <a:t>Ballyroan</a:t>
            </a:r>
            <a:r>
              <a:rPr lang="en-IE" dirty="0" smtClean="0"/>
              <a:t> Library </a:t>
            </a:r>
          </a:p>
          <a:p>
            <a:endParaRPr lang="en-IE" dirty="0" smtClean="0"/>
          </a:p>
          <a:p>
            <a:r>
              <a:rPr lang="en-IE" dirty="0" smtClean="0"/>
              <a:t>The Count, the Countess and Tommy- Civic Theatre</a:t>
            </a:r>
          </a:p>
          <a:p>
            <a:endParaRPr lang="en-IE" dirty="0" smtClean="0"/>
          </a:p>
          <a:p>
            <a:r>
              <a:rPr lang="en-IE" dirty="0" smtClean="0"/>
              <a:t>Futures and Past- </a:t>
            </a:r>
            <a:r>
              <a:rPr lang="en-IE" dirty="0" err="1" smtClean="0"/>
              <a:t>Rua</a:t>
            </a:r>
            <a:r>
              <a:rPr lang="en-IE" dirty="0" smtClean="0"/>
              <a:t> Red </a:t>
            </a:r>
            <a:endParaRPr lang="en-IE" dirty="0"/>
          </a:p>
        </p:txBody>
      </p:sp>
    </p:spTree>
    <p:extLst>
      <p:ext uri="{BB962C8B-B14F-4D97-AF65-F5344CB8AC3E}">
        <p14:creationId xmlns:p14="http://schemas.microsoft.com/office/powerpoint/2010/main" val="139578301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IE" dirty="0" err="1" smtClean="0">
                <a:latin typeface="Franklin Gothic Book" pitchFamily="34" charset="0"/>
              </a:rPr>
              <a:t>Léiriú</a:t>
            </a:r>
            <a:r>
              <a:rPr lang="en-IE" dirty="0" smtClean="0">
                <a:latin typeface="Franklin Gothic Book" pitchFamily="34" charset="0"/>
              </a:rPr>
              <a:t> </a:t>
            </a:r>
            <a:r>
              <a:rPr lang="en-IE" dirty="0" err="1" smtClean="0">
                <a:latin typeface="Franklin Gothic Book" pitchFamily="34" charset="0"/>
              </a:rPr>
              <a:t>Cultúrtha</a:t>
            </a:r>
            <a:r>
              <a:rPr lang="en-IE" dirty="0" smtClean="0">
                <a:latin typeface="Franklin Gothic Book" pitchFamily="34" charset="0"/>
              </a:rPr>
              <a:t/>
            </a:r>
            <a:br>
              <a:rPr lang="en-IE" dirty="0" smtClean="0">
                <a:latin typeface="Franklin Gothic Book" pitchFamily="34" charset="0"/>
              </a:rPr>
            </a:br>
            <a:r>
              <a:rPr lang="en-IE" i="1" dirty="0" smtClean="0">
                <a:latin typeface="Franklin Gothic Book" pitchFamily="34" charset="0"/>
              </a:rPr>
              <a:t>Cultural Expression</a:t>
            </a:r>
          </a:p>
        </p:txBody>
      </p:sp>
      <p:pic>
        <p:nvPicPr>
          <p:cNvPr id="3" name="Content Placeholder 2"/>
          <p:cNvPicPr>
            <a:picLocks noGrp="1" noChangeAspect="1"/>
          </p:cNvPicPr>
          <p:nvPr>
            <p:ph idx="1"/>
          </p:nvPr>
        </p:nvPicPr>
        <p:blipFill>
          <a:blip r:embed="rId2"/>
          <a:stretch>
            <a:fillRect/>
          </a:stretch>
        </p:blipFill>
        <p:spPr>
          <a:xfrm>
            <a:off x="838199" y="2640806"/>
            <a:ext cx="10421203" cy="4080669"/>
          </a:xfrm>
          <a:prstGeom prst="rect">
            <a:avLst/>
          </a:prstGeom>
        </p:spPr>
      </p:pic>
      <p:sp>
        <p:nvSpPr>
          <p:cNvPr id="7" name="TextBox 6"/>
          <p:cNvSpPr txBox="1"/>
          <p:nvPr/>
        </p:nvSpPr>
        <p:spPr>
          <a:xfrm>
            <a:off x="844550" y="1651379"/>
            <a:ext cx="10005420" cy="954107"/>
          </a:xfrm>
          <a:prstGeom prst="rect">
            <a:avLst/>
          </a:prstGeom>
          <a:noFill/>
        </p:spPr>
        <p:txBody>
          <a:bodyPr wrap="square" rtlCol="0">
            <a:spAutoFit/>
          </a:bodyPr>
          <a:lstStyle/>
          <a:p>
            <a:r>
              <a:rPr lang="en-IE" sz="2800" dirty="0" smtClean="0"/>
              <a:t>Legacy Project- Development of a Civic Plaza on Grange Road Rathfarnham</a:t>
            </a:r>
            <a:endParaRPr lang="en-IE" sz="2800"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6"/>
          <p:cNvSpPr>
            <a:spLocks noGrp="1"/>
          </p:cNvSpPr>
          <p:nvPr>
            <p:ph type="ctrTitle"/>
          </p:nvPr>
        </p:nvSpPr>
        <p:spPr>
          <a:xfrm>
            <a:off x="950913" y="2182813"/>
            <a:ext cx="9144000" cy="1928812"/>
          </a:xfrm>
        </p:spPr>
        <p:txBody>
          <a:bodyPr/>
          <a:lstStyle/>
          <a:p>
            <a:r>
              <a:rPr lang="en-IE" smtClean="0">
                <a:latin typeface="Cambria" pitchFamily="18" charset="0"/>
              </a:rPr>
              <a:t>Go raibh maith agat</a:t>
            </a:r>
          </a:p>
        </p:txBody>
      </p:sp>
      <p:sp>
        <p:nvSpPr>
          <p:cNvPr id="26626" name="Subtitle 7"/>
          <p:cNvSpPr>
            <a:spLocks noGrp="1"/>
          </p:cNvSpPr>
          <p:nvPr>
            <p:ph type="subTitle" idx="1"/>
          </p:nvPr>
        </p:nvSpPr>
        <p:spPr>
          <a:xfrm>
            <a:off x="935038" y="4202113"/>
            <a:ext cx="9144000" cy="917575"/>
          </a:xfrm>
        </p:spPr>
        <p:txBody>
          <a:bodyPr/>
          <a:lstStyle/>
          <a:p>
            <a:r>
              <a:rPr lang="en-IE" smtClean="0">
                <a:latin typeface="Cambria" pitchFamily="18" charset="0"/>
              </a:rPr>
              <a:t>Thank you</a:t>
            </a: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12" b="1512"/>
          <a:stretch>
            <a:fillRect/>
          </a:stretch>
        </p:blipFill>
        <p:spPr>
          <a:xfrm>
            <a:off x="9728200" y="5486400"/>
            <a:ext cx="2109788" cy="1136650"/>
          </a:xfr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IE" dirty="0" smtClean="0">
                <a:latin typeface="Franklin Gothic Book" pitchFamily="34" charset="0"/>
              </a:rPr>
              <a:t>Overview</a:t>
            </a:r>
          </a:p>
        </p:txBody>
      </p:sp>
      <p:sp>
        <p:nvSpPr>
          <p:cNvPr id="15362" name="Content Placeholder 2"/>
          <p:cNvSpPr>
            <a:spLocks noGrp="1"/>
          </p:cNvSpPr>
          <p:nvPr>
            <p:ph idx="1"/>
          </p:nvPr>
        </p:nvSpPr>
        <p:spPr>
          <a:xfrm>
            <a:off x="838200" y="1333049"/>
            <a:ext cx="6799263" cy="5388425"/>
          </a:xfrm>
        </p:spPr>
        <p:txBody>
          <a:bodyPr/>
          <a:lstStyle/>
          <a:p>
            <a:r>
              <a:rPr lang="en-IE" sz="3200" dirty="0">
                <a:solidFill>
                  <a:srgbClr val="7F7F7F"/>
                </a:solidFill>
              </a:rPr>
              <a:t>Ireland 2016 - a National initiative to develop, coordinate and deliver a programme for the 2016 centenary year with local, national, and international events, based on five intersecting themes, drawing inspiration from the ideals of 1916, the Proclamation, and the events of that </a:t>
            </a:r>
            <a:r>
              <a:rPr lang="en-IE" sz="3200" dirty="0" smtClean="0">
                <a:solidFill>
                  <a:srgbClr val="7F7F7F"/>
                </a:solidFill>
              </a:rPr>
              <a:t>time- Remembering, Reconciling,  Presenting,  Imagining and Celebrating</a:t>
            </a:r>
            <a:endParaRPr lang="en-IE" sz="3200" dirty="0">
              <a:solidFill>
                <a:srgbClr val="7F7F7F"/>
              </a:solidFill>
            </a:endParaRPr>
          </a:p>
          <a:p>
            <a:endParaRPr lang="en-IE" dirty="0" smtClean="0">
              <a:latin typeface="Cambria" pitchFamily="18"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latin typeface="Franklin Gothic Book" pitchFamily="34" charset="0"/>
              </a:rPr>
              <a:t>7 Programme Strands</a:t>
            </a:r>
          </a:p>
        </p:txBody>
      </p:sp>
      <p:sp>
        <p:nvSpPr>
          <p:cNvPr id="3" name="Content Placeholder 2"/>
          <p:cNvSpPr>
            <a:spLocks noGrp="1"/>
          </p:cNvSpPr>
          <p:nvPr>
            <p:ph idx="1"/>
          </p:nvPr>
        </p:nvSpPr>
        <p:spPr>
          <a:xfrm>
            <a:off x="838200" y="1417638"/>
            <a:ext cx="6026150" cy="3454399"/>
          </a:xfrm>
        </p:spPr>
        <p:txBody>
          <a:bodyPr rtlCol="0">
            <a:normAutofit lnSpcReduction="10000"/>
          </a:bodyPr>
          <a:lstStyle/>
          <a:p>
            <a:pPr fontAlgn="auto">
              <a:spcAft>
                <a:spcPts val="0"/>
              </a:spcAft>
              <a:defRPr/>
            </a:pPr>
            <a:r>
              <a:rPr lang="en-US" dirty="0" smtClean="0">
                <a:ea typeface="+mn-ea"/>
              </a:rPr>
              <a:t>State </a:t>
            </a:r>
            <a:r>
              <a:rPr lang="en-US" dirty="0" smtClean="0">
                <a:ea typeface="+mn-ea"/>
              </a:rPr>
              <a:t>Ceremonial</a:t>
            </a:r>
            <a:endParaRPr lang="en-US" dirty="0" smtClean="0">
              <a:ea typeface="+mn-ea"/>
            </a:endParaRPr>
          </a:p>
          <a:p>
            <a:pPr fontAlgn="auto">
              <a:spcAft>
                <a:spcPts val="0"/>
              </a:spcAft>
              <a:defRPr/>
            </a:pPr>
            <a:r>
              <a:rPr lang="en-US" dirty="0" smtClean="0">
                <a:ea typeface="+mn-ea"/>
              </a:rPr>
              <a:t>Historical Reflection</a:t>
            </a:r>
          </a:p>
          <a:p>
            <a:pPr fontAlgn="auto">
              <a:spcAft>
                <a:spcPts val="0"/>
              </a:spcAft>
              <a:defRPr/>
            </a:pPr>
            <a:r>
              <a:rPr lang="en-US" dirty="0" smtClean="0">
                <a:ea typeface="+mn-ea"/>
              </a:rPr>
              <a:t>An </a:t>
            </a:r>
            <a:r>
              <a:rPr lang="en-US" dirty="0" err="1" smtClean="0">
                <a:ea typeface="+mn-ea"/>
              </a:rPr>
              <a:t>Teanga</a:t>
            </a:r>
            <a:r>
              <a:rPr lang="en-US" dirty="0" smtClean="0">
                <a:ea typeface="+mn-ea"/>
              </a:rPr>
              <a:t> </a:t>
            </a:r>
            <a:r>
              <a:rPr lang="en-US" dirty="0" err="1" smtClean="0">
                <a:ea typeface="+mn-ea"/>
              </a:rPr>
              <a:t>Beo</a:t>
            </a:r>
            <a:endParaRPr lang="en-US" dirty="0" smtClean="0">
              <a:ea typeface="+mn-ea"/>
            </a:endParaRPr>
          </a:p>
          <a:p>
            <a:pPr fontAlgn="auto">
              <a:spcAft>
                <a:spcPts val="0"/>
              </a:spcAft>
              <a:defRPr/>
            </a:pPr>
            <a:r>
              <a:rPr lang="en-US" dirty="0" smtClean="0">
                <a:ea typeface="+mn-ea"/>
              </a:rPr>
              <a:t>Youth and Imagination</a:t>
            </a:r>
          </a:p>
          <a:p>
            <a:pPr fontAlgn="auto">
              <a:spcAft>
                <a:spcPts val="0"/>
              </a:spcAft>
              <a:defRPr/>
            </a:pPr>
            <a:r>
              <a:rPr lang="en-US" dirty="0" smtClean="0">
                <a:ea typeface="+mn-ea"/>
              </a:rPr>
              <a:t>Cultural Expression</a:t>
            </a:r>
          </a:p>
          <a:p>
            <a:pPr fontAlgn="auto">
              <a:spcAft>
                <a:spcPts val="0"/>
              </a:spcAft>
              <a:defRPr/>
            </a:pPr>
            <a:r>
              <a:rPr lang="en-US" dirty="0" smtClean="0">
                <a:ea typeface="+mn-ea"/>
              </a:rPr>
              <a:t>Community Partition</a:t>
            </a:r>
          </a:p>
          <a:p>
            <a:pPr fontAlgn="auto">
              <a:spcAft>
                <a:spcPts val="0"/>
              </a:spcAft>
              <a:defRPr/>
            </a:pPr>
            <a:r>
              <a:rPr lang="en-US" dirty="0" smtClean="0">
                <a:ea typeface="+mn-ea"/>
              </a:rPr>
              <a:t>Global and Diaspora</a:t>
            </a:r>
          </a:p>
          <a:p>
            <a:pPr fontAlgn="auto">
              <a:spcAft>
                <a:spcPts val="0"/>
              </a:spcAft>
              <a:defRPr/>
            </a:pPr>
            <a:endParaRPr lang="en-US" dirty="0" smtClean="0">
              <a:ea typeface="+mn-ea"/>
            </a:endParaRPr>
          </a:p>
          <a:p>
            <a:pPr marL="0" indent="0" fontAlgn="auto">
              <a:spcAft>
                <a:spcPts val="0"/>
              </a:spcAft>
              <a:buFont typeface="Arial" pitchFamily="34" charset="0"/>
              <a:buNone/>
              <a:defRPr/>
            </a:pPr>
            <a:endParaRPr lang="en-US" dirty="0" smtClean="0">
              <a:ea typeface="+mn-ea"/>
            </a:endParaRPr>
          </a:p>
        </p:txBody>
      </p:sp>
      <p:pic>
        <p:nvPicPr>
          <p:cNvPr id="16390" name="Picture 6" descr="Strand_Icons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75" y="4872037"/>
            <a:ext cx="11890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Strand_Icons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4513" y="4812790"/>
            <a:ext cx="118903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Strand_Icons_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3165" y="4812790"/>
            <a:ext cx="11890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Strand_Icons_4.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1080" y="4812790"/>
            <a:ext cx="118903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Strand_Icons_5.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2151" y="4812790"/>
            <a:ext cx="11874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Strand_Icons_6.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8626" y="4812790"/>
            <a:ext cx="11890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Strand_Icons_7.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56688" y="4812790"/>
            <a:ext cx="11874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South Dublin County Centenary Programme</a:t>
            </a:r>
            <a:endParaRPr lang="en-IE" dirty="0"/>
          </a:p>
        </p:txBody>
      </p:sp>
      <p:pic>
        <p:nvPicPr>
          <p:cNvPr id="11" name="Content Placeholder 10"/>
          <p:cNvPicPr>
            <a:picLocks noGrp="1" noChangeAspect="1"/>
          </p:cNvPicPr>
          <p:nvPr>
            <p:ph idx="1"/>
          </p:nvPr>
        </p:nvPicPr>
        <p:blipFill>
          <a:blip r:embed="rId2"/>
          <a:stretch>
            <a:fillRect/>
          </a:stretch>
        </p:blipFill>
        <p:spPr>
          <a:xfrm>
            <a:off x="3738474" y="1543050"/>
            <a:ext cx="3699556" cy="4994228"/>
          </a:xfrm>
          <a:prstGeom prst="rect">
            <a:avLst/>
          </a:prstGeom>
        </p:spPr>
      </p:pic>
    </p:spTree>
    <p:extLst>
      <p:ext uri="{BB962C8B-B14F-4D97-AF65-F5344CB8AC3E}">
        <p14:creationId xmlns:p14="http://schemas.microsoft.com/office/powerpoint/2010/main" val="344577390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5"/>
          <p:cNvSpPr>
            <a:spLocks noGrp="1"/>
          </p:cNvSpPr>
          <p:nvPr>
            <p:ph type="ctrTitle"/>
          </p:nvPr>
        </p:nvSpPr>
        <p:spPr>
          <a:xfrm>
            <a:off x="950913" y="2647950"/>
            <a:ext cx="9144000" cy="1463675"/>
          </a:xfrm>
        </p:spPr>
        <p:txBody>
          <a:bodyPr/>
          <a:lstStyle/>
          <a:p>
            <a:r>
              <a:rPr lang="en-IE" dirty="0" smtClean="0">
                <a:latin typeface="Franklin Gothic Book" pitchFamily="34" charset="0"/>
              </a:rPr>
              <a:t>Events/Initiatives in South Dublin County</a:t>
            </a:r>
          </a:p>
        </p:txBody>
      </p:sp>
      <p:sp>
        <p:nvSpPr>
          <p:cNvPr id="17410" name="Text Placeholder 16"/>
          <p:cNvSpPr>
            <a:spLocks noGrp="1"/>
          </p:cNvSpPr>
          <p:nvPr>
            <p:ph type="subTitle" idx="1"/>
          </p:nvPr>
        </p:nvSpPr>
        <p:spPr>
          <a:xfrm>
            <a:off x="935038" y="4202113"/>
            <a:ext cx="9144000" cy="917575"/>
          </a:xfrm>
        </p:spPr>
        <p:txBody>
          <a:bodyPr/>
          <a:lstStyle/>
          <a:p>
            <a:pPr>
              <a:lnSpc>
                <a:spcPct val="110000"/>
              </a:lnSpc>
            </a:pPr>
            <a:endParaRPr lang="en-IE" dirty="0" smtClean="0">
              <a:latin typeface="Cambria" pitchFamily="18" charset="0"/>
            </a:endParaRPr>
          </a:p>
        </p:txBody>
      </p:sp>
      <p:pic>
        <p:nvPicPr>
          <p:cNvPr id="17411" name="Picture 7" descr="Strand_Icons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463" y="1665288"/>
            <a:ext cx="11890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descr="Strand_Icons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6600" y="1665288"/>
            <a:ext cx="118903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Strand_Icons_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5638" y="1665288"/>
            <a:ext cx="11890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Strand_Icons_4.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4675" y="1665288"/>
            <a:ext cx="118903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descr="Strand_Icons_5.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3713" y="1665288"/>
            <a:ext cx="11874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descr="Strand_Icons_6.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3388" y="1665288"/>
            <a:ext cx="11890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3" descr="Strand_Icons_7.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8775" y="1665288"/>
            <a:ext cx="118903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6"/>
          <p:cNvSpPr>
            <a:spLocks noGrp="1"/>
          </p:cNvSpPr>
          <p:nvPr>
            <p:ph type="title"/>
          </p:nvPr>
        </p:nvSpPr>
        <p:spPr/>
        <p:txBody>
          <a:bodyPr/>
          <a:lstStyle/>
          <a:p>
            <a:r>
              <a:rPr lang="en-IE" smtClean="0">
                <a:latin typeface="Franklin Gothic Book" pitchFamily="34" charset="0"/>
              </a:rPr>
              <a:t>Searmanas Stáit</a:t>
            </a:r>
            <a:br>
              <a:rPr lang="en-IE" smtClean="0">
                <a:latin typeface="Franklin Gothic Book" pitchFamily="34" charset="0"/>
              </a:rPr>
            </a:br>
            <a:r>
              <a:rPr lang="en-IE" i="1" smtClean="0">
                <a:latin typeface="Franklin Gothic Book" pitchFamily="34" charset="0"/>
              </a:rPr>
              <a:t>State Ceremonial</a:t>
            </a:r>
          </a:p>
        </p:txBody>
      </p:sp>
      <p:sp>
        <p:nvSpPr>
          <p:cNvPr id="19458" name="Content Placeholder 7"/>
          <p:cNvSpPr>
            <a:spLocks noGrp="1"/>
          </p:cNvSpPr>
          <p:nvPr>
            <p:ph idx="1"/>
          </p:nvPr>
        </p:nvSpPr>
        <p:spPr/>
        <p:txBody>
          <a:bodyPr/>
          <a:lstStyle/>
          <a:p>
            <a:r>
              <a:rPr lang="en-IE" dirty="0" smtClean="0">
                <a:latin typeface="Cambria" pitchFamily="18" charset="0"/>
              </a:rPr>
              <a:t>An Official visit will take place to Pearse Museum, St. Enda’s Park, to commemorate Pádraig Pearse, the educationalist and literary Figure</a:t>
            </a:r>
          </a:p>
          <a:p>
            <a:endParaRPr lang="en-IE" dirty="0" smtClean="0">
              <a:latin typeface="Cambria" pitchFamily="18" charset="0"/>
            </a:endParaRPr>
          </a:p>
          <a:p>
            <a:endParaRPr lang="en-IE" dirty="0" smtClean="0">
              <a:latin typeface="Cambria"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50" y="2756848"/>
            <a:ext cx="10058400" cy="3848668"/>
          </a:xfrm>
          <a:prstGeom prst="rect">
            <a:avLst/>
          </a:prstGeo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IE" smtClean="0">
                <a:latin typeface="Franklin Gothic Book" pitchFamily="34" charset="0"/>
              </a:rPr>
              <a:t>Machnamh ar an Stair</a:t>
            </a:r>
            <a:br>
              <a:rPr lang="en-IE" smtClean="0">
                <a:latin typeface="Franklin Gothic Book" pitchFamily="34" charset="0"/>
              </a:rPr>
            </a:br>
            <a:r>
              <a:rPr lang="en-IE" i="1" smtClean="0">
                <a:latin typeface="Franklin Gothic Book" pitchFamily="34" charset="0"/>
              </a:rPr>
              <a:t>Historical Reflection</a:t>
            </a:r>
          </a:p>
        </p:txBody>
      </p:sp>
      <p:sp>
        <p:nvSpPr>
          <p:cNvPr id="3" name="Content Placeholder 2"/>
          <p:cNvSpPr>
            <a:spLocks noGrp="1" noChangeArrowheads="1"/>
          </p:cNvSpPr>
          <p:nvPr>
            <p:ph idx="1"/>
          </p:nvPr>
        </p:nvSpPr>
        <p:spPr bwMode="auto">
          <a:xfrm>
            <a:off x="475398" y="2093214"/>
            <a:ext cx="995172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lnSpc>
                <a:spcPct val="100000"/>
              </a:lnSpc>
              <a:spcBef>
                <a:spcPct val="0"/>
              </a:spcBef>
              <a:buClrTx/>
            </a:pPr>
            <a:r>
              <a:rPr kumimoji="0" lang="en-IE" altLang="en-US" b="0" i="0" u="none" strike="noStrike" cap="none" normalizeH="0" baseline="0" dirty="0" smtClean="0">
                <a:ln>
                  <a:noFill/>
                </a:ln>
                <a:solidFill>
                  <a:schemeClr val="tx1"/>
                </a:solidFill>
                <a:effectLst/>
                <a:latin typeface="Arial" panose="020B0604020202020204" pitchFamily="34" charset="0"/>
              </a:rPr>
              <a:t>South Dublin and 1916 Rising Exhibition- Physical and Digital </a:t>
            </a:r>
          </a:p>
          <a:p>
            <a:pPr eaLnBrk="0" hangingPunct="0">
              <a:lnSpc>
                <a:spcPct val="100000"/>
              </a:lnSpc>
              <a:spcBef>
                <a:spcPct val="0"/>
              </a:spcBef>
              <a:buClrTx/>
            </a:pPr>
            <a:r>
              <a:rPr lang="en-IE" altLang="en-US" dirty="0" smtClean="0">
                <a:solidFill>
                  <a:schemeClr val="tx1"/>
                </a:solidFill>
                <a:latin typeface="Arial" panose="020B0604020202020204" pitchFamily="34" charset="0"/>
              </a:rPr>
              <a:t>1916 in Rising in Oral History</a:t>
            </a:r>
            <a:endParaRPr kumimoji="0" lang="en-IE" altLang="en-US" b="0" i="0" u="none" strike="noStrike" cap="none" normalizeH="0" baseline="0" dirty="0" smtClean="0">
              <a:ln>
                <a:noFill/>
              </a:ln>
              <a:solidFill>
                <a:schemeClr val="tx1"/>
              </a:solidFill>
              <a:effectLst/>
              <a:latin typeface="Arial" panose="020B0604020202020204" pitchFamily="34" charset="0"/>
            </a:endParaRPr>
          </a:p>
          <a:p>
            <a:pPr eaLnBrk="0" hangingPunct="0">
              <a:lnSpc>
                <a:spcPct val="100000"/>
              </a:lnSpc>
              <a:spcBef>
                <a:spcPct val="0"/>
              </a:spcBef>
              <a:buClrTx/>
            </a:pPr>
            <a:r>
              <a:rPr kumimoji="0" lang="en-IE" altLang="en-US" b="0" i="0" u="none" strike="noStrike" cap="none" normalizeH="0" baseline="0" dirty="0" smtClean="0">
                <a:ln>
                  <a:noFill/>
                </a:ln>
                <a:solidFill>
                  <a:schemeClr val="tx1"/>
                </a:solidFill>
                <a:effectLst/>
                <a:latin typeface="Arial" panose="020B0604020202020204" pitchFamily="34" charset="0"/>
              </a:rPr>
              <a:t>Development</a:t>
            </a:r>
            <a:r>
              <a:rPr kumimoji="0" lang="en-IE" altLang="en-US" b="0" i="0" u="none" strike="noStrike" cap="none" normalizeH="0" dirty="0" smtClean="0">
                <a:ln>
                  <a:noFill/>
                </a:ln>
                <a:solidFill>
                  <a:schemeClr val="tx1"/>
                </a:solidFill>
                <a:effectLst/>
                <a:latin typeface="Arial" panose="020B0604020202020204" pitchFamily="34" charset="0"/>
              </a:rPr>
              <a:t> of a County Rebellion Trail</a:t>
            </a:r>
            <a:endParaRPr kumimoji="0" lang="en-IE" altLang="en-US" b="0" i="0" u="none" strike="noStrike" cap="none" normalizeH="0" baseline="0" dirty="0" smtClean="0">
              <a:ln>
                <a:noFill/>
              </a:ln>
              <a:solidFill>
                <a:schemeClr val="tx1"/>
              </a:solidFill>
              <a:effectLst/>
              <a:latin typeface="Arial" panose="020B0604020202020204" pitchFamily="34" charset="0"/>
            </a:endParaRPr>
          </a:p>
          <a:p>
            <a:pPr eaLnBrk="0" hangingPunct="0">
              <a:lnSpc>
                <a:spcPct val="100000"/>
              </a:lnSpc>
              <a:spcBef>
                <a:spcPct val="0"/>
              </a:spcBef>
              <a:buClrTx/>
            </a:pPr>
            <a:r>
              <a:rPr kumimoji="0" lang="en-IE" altLang="en-US" b="0" i="0" u="none" strike="noStrike" cap="none" normalizeH="0" baseline="0" dirty="0" smtClean="0">
                <a:ln>
                  <a:noFill/>
                </a:ln>
                <a:solidFill>
                  <a:schemeClr val="tx1"/>
                </a:solidFill>
                <a:effectLst/>
                <a:latin typeface="Arial" panose="020B0604020202020204" pitchFamily="34" charset="0"/>
              </a:rPr>
              <a:t>Women of the 1916 Rising</a:t>
            </a:r>
          </a:p>
          <a:p>
            <a:pPr eaLnBrk="0" hangingPunct="0">
              <a:lnSpc>
                <a:spcPct val="100000"/>
              </a:lnSpc>
              <a:spcBef>
                <a:spcPct val="0"/>
              </a:spcBef>
              <a:buClrTx/>
            </a:pPr>
            <a:r>
              <a:rPr lang="en-IE" altLang="en-US" dirty="0" smtClean="0">
                <a:solidFill>
                  <a:schemeClr val="tx1"/>
                </a:solidFill>
                <a:latin typeface="Arial" panose="020B0604020202020204" pitchFamily="34" charset="0"/>
              </a:rPr>
              <a:t>Series of Lectures on the lives of the 1916 Leaders</a:t>
            </a:r>
          </a:p>
          <a:p>
            <a:pPr eaLnBrk="0" hangingPunct="0">
              <a:lnSpc>
                <a:spcPct val="100000"/>
              </a:lnSpc>
              <a:spcBef>
                <a:spcPct val="0"/>
              </a:spcBef>
              <a:buClrTx/>
            </a:pPr>
            <a:r>
              <a:rPr kumimoji="0" lang="en-IE" altLang="en-US" b="0" i="0" u="none" strike="noStrike" cap="none" normalizeH="0" baseline="0" dirty="0" smtClean="0">
                <a:ln>
                  <a:noFill/>
                </a:ln>
                <a:solidFill>
                  <a:schemeClr val="tx1"/>
                </a:solidFill>
                <a:effectLst/>
                <a:latin typeface="Arial" panose="020B0604020202020204" pitchFamily="34" charset="0"/>
              </a:rPr>
              <a:t>Dublin Fire</a:t>
            </a:r>
            <a:r>
              <a:rPr kumimoji="0" lang="en-IE" altLang="en-US" b="0" i="0" u="none" strike="noStrike" cap="none" normalizeH="0" dirty="0" smtClean="0">
                <a:ln>
                  <a:noFill/>
                </a:ln>
                <a:solidFill>
                  <a:schemeClr val="tx1"/>
                </a:solidFill>
                <a:effectLst/>
                <a:latin typeface="Arial" panose="020B0604020202020204" pitchFamily="34" charset="0"/>
              </a:rPr>
              <a:t> Brigade and the 1916 Rising</a:t>
            </a:r>
          </a:p>
          <a:p>
            <a:pPr eaLnBrk="0" hangingPunct="0">
              <a:lnSpc>
                <a:spcPct val="100000"/>
              </a:lnSpc>
              <a:spcBef>
                <a:spcPct val="0"/>
              </a:spcBef>
              <a:buClrTx/>
            </a:pPr>
            <a:r>
              <a:rPr lang="en-IE" altLang="en-US" baseline="0" dirty="0" smtClean="0">
                <a:solidFill>
                  <a:schemeClr val="tx1"/>
                </a:solidFill>
                <a:latin typeface="Arial" panose="020B0604020202020204" pitchFamily="34" charset="0"/>
              </a:rPr>
              <a:t>Paths</a:t>
            </a:r>
            <a:r>
              <a:rPr lang="en-IE" altLang="en-US" dirty="0" smtClean="0">
                <a:solidFill>
                  <a:schemeClr val="tx1"/>
                </a:solidFill>
                <a:latin typeface="Arial" panose="020B0604020202020204" pitchFamily="34" charset="0"/>
              </a:rPr>
              <a:t> to Freedom- Many Shades of Green Conference </a:t>
            </a:r>
            <a:endParaRPr kumimoji="0" lang="en-IE" altLang="en-US" b="0" i="0" u="none" strike="noStrike" cap="none" normalizeH="0" baseline="0" dirty="0" smtClean="0">
              <a:ln>
                <a:noFill/>
              </a:ln>
              <a:solidFill>
                <a:schemeClr val="tx1"/>
              </a:solidFill>
              <a:effectLst/>
              <a:latin typeface="Arial" panose="020B0604020202020204" pitchFamily="34" charset="0"/>
            </a:endParaRPr>
          </a:p>
          <a:p>
            <a:pPr eaLnBrk="0" hangingPunct="0">
              <a:lnSpc>
                <a:spcPct val="100000"/>
              </a:lnSpc>
              <a:spcBef>
                <a:spcPct val="0"/>
              </a:spcBef>
              <a:buClrTx/>
            </a:pPr>
            <a:endParaRPr kumimoji="0" lang="en-IE" altLang="en-US"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IE" smtClean="0">
                <a:latin typeface="Franklin Gothic Book" pitchFamily="34" charset="0"/>
              </a:rPr>
              <a:t>Machnamh ar an Stair</a:t>
            </a:r>
            <a:br>
              <a:rPr lang="en-IE" smtClean="0">
                <a:latin typeface="Franklin Gothic Book" pitchFamily="34" charset="0"/>
              </a:rPr>
            </a:br>
            <a:r>
              <a:rPr lang="en-IE" i="1" smtClean="0">
                <a:latin typeface="Franklin Gothic Book" pitchFamily="34" charset="0"/>
              </a:rPr>
              <a:t>Historical Reflection</a:t>
            </a:r>
          </a:p>
        </p:txBody>
      </p:sp>
      <p:sp>
        <p:nvSpPr>
          <p:cNvPr id="3" name="Content Placeholder 2"/>
          <p:cNvSpPr>
            <a:spLocks noGrp="1" noChangeArrowheads="1"/>
          </p:cNvSpPr>
          <p:nvPr>
            <p:ph idx="1"/>
          </p:nvPr>
        </p:nvSpPr>
        <p:spPr bwMode="auto">
          <a:xfrm>
            <a:off x="475398" y="3816763"/>
            <a:ext cx="9951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lnSpc>
                <a:spcPct val="100000"/>
              </a:lnSpc>
              <a:spcBef>
                <a:spcPct val="0"/>
              </a:spcBef>
              <a:buClrTx/>
            </a:pPr>
            <a:endParaRPr kumimoji="0" lang="en-IE" altLang="en-US"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1408113" y="1314450"/>
            <a:ext cx="8186263" cy="5543550"/>
          </a:xfrm>
          <a:prstGeom prst="rect">
            <a:avLst/>
          </a:prstGeom>
        </p:spPr>
      </p:pic>
    </p:spTree>
    <p:extLst>
      <p:ext uri="{BB962C8B-B14F-4D97-AF65-F5344CB8AC3E}">
        <p14:creationId xmlns:p14="http://schemas.microsoft.com/office/powerpoint/2010/main" val="320576695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IE" smtClean="0">
                <a:latin typeface="Franklin Gothic Book" pitchFamily="34" charset="0"/>
              </a:rPr>
              <a:t>An Teanga Bheo</a:t>
            </a:r>
            <a:br>
              <a:rPr lang="en-IE" smtClean="0">
                <a:latin typeface="Franklin Gothic Book" pitchFamily="34" charset="0"/>
              </a:rPr>
            </a:br>
            <a:r>
              <a:rPr lang="en-IE" i="1" smtClean="0">
                <a:latin typeface="Franklin Gothic Book" pitchFamily="34" charset="0"/>
              </a:rPr>
              <a:t>The Living Language</a:t>
            </a:r>
          </a:p>
        </p:txBody>
      </p:sp>
      <p:sp>
        <p:nvSpPr>
          <p:cNvPr id="21506" name="Content Placeholder 6"/>
          <p:cNvSpPr>
            <a:spLocks noGrp="1"/>
          </p:cNvSpPr>
          <p:nvPr>
            <p:ph idx="1"/>
          </p:nvPr>
        </p:nvSpPr>
        <p:spPr/>
        <p:txBody>
          <a:bodyPr/>
          <a:lstStyle/>
          <a:p>
            <a:r>
              <a:rPr lang="en-IE" dirty="0" err="1"/>
              <a:t>Seachtain</a:t>
            </a:r>
            <a:r>
              <a:rPr lang="en-IE" dirty="0"/>
              <a:t> </a:t>
            </a:r>
            <a:r>
              <a:rPr lang="en-IE" dirty="0" err="1"/>
              <a:t>na</a:t>
            </a:r>
            <a:r>
              <a:rPr lang="en-IE" dirty="0"/>
              <a:t> Gaeilge </a:t>
            </a:r>
            <a:r>
              <a:rPr lang="en-IE" dirty="0" err="1"/>
              <a:t>Átha</a:t>
            </a:r>
            <a:r>
              <a:rPr lang="en-IE" dirty="0"/>
              <a:t> Cliath Theas – 1</a:t>
            </a:r>
            <a:r>
              <a:rPr lang="en-IE" baseline="30000" dirty="0"/>
              <a:t>st</a:t>
            </a:r>
            <a:r>
              <a:rPr lang="en-IE" dirty="0"/>
              <a:t> -17</a:t>
            </a:r>
            <a:r>
              <a:rPr lang="en-IE" baseline="30000" dirty="0"/>
              <a:t>th</a:t>
            </a:r>
            <a:r>
              <a:rPr lang="en-IE" dirty="0"/>
              <a:t> </a:t>
            </a:r>
            <a:r>
              <a:rPr lang="en-IE"/>
              <a:t>March </a:t>
            </a:r>
            <a:r>
              <a:rPr lang="en-IE" smtClean="0"/>
              <a:t>2016</a:t>
            </a:r>
            <a:endParaRPr lang="en-IE" dirty="0" smtClean="0"/>
          </a:p>
          <a:p>
            <a:r>
              <a:rPr lang="en-IE" dirty="0" smtClean="0">
                <a:latin typeface="Cambria" pitchFamily="18" charset="0"/>
              </a:rPr>
              <a:t>Mayor’s Initiative- Bilingual Poetry Competition for Primary Schools</a:t>
            </a:r>
          </a:p>
          <a:p>
            <a:r>
              <a:rPr lang="en-IE" dirty="0" smtClean="0">
                <a:latin typeface="Cambria" pitchFamily="18" charset="0"/>
              </a:rPr>
              <a:t>Bilingual Screening of the Birth of a Nation</a:t>
            </a:r>
          </a:p>
          <a:p>
            <a:r>
              <a:rPr lang="en-IE" dirty="0" err="1" smtClean="0">
                <a:latin typeface="Cambria" pitchFamily="18" charset="0"/>
              </a:rPr>
              <a:t>Féile</a:t>
            </a:r>
            <a:r>
              <a:rPr lang="en-IE" dirty="0" smtClean="0">
                <a:latin typeface="Cambria" pitchFamily="18" charset="0"/>
              </a:rPr>
              <a:t> </a:t>
            </a:r>
            <a:r>
              <a:rPr lang="en-IE" dirty="0" err="1" smtClean="0">
                <a:latin typeface="Cambria" pitchFamily="18" charset="0"/>
              </a:rPr>
              <a:t>na</a:t>
            </a:r>
            <a:r>
              <a:rPr lang="en-IE" dirty="0" smtClean="0">
                <a:latin typeface="Cambria" pitchFamily="18" charset="0"/>
              </a:rPr>
              <a:t> </a:t>
            </a:r>
            <a:r>
              <a:rPr lang="en-IE" dirty="0" err="1" smtClean="0">
                <a:latin typeface="Cambria" pitchFamily="18" charset="0"/>
              </a:rPr>
              <a:t>Bealtaine</a:t>
            </a:r>
            <a:r>
              <a:rPr lang="en-IE" dirty="0" smtClean="0">
                <a:latin typeface="Cambria" pitchFamily="18" charset="0"/>
              </a:rPr>
              <a:t> </a:t>
            </a:r>
          </a:p>
          <a:p>
            <a:r>
              <a:rPr lang="en-IE" dirty="0" smtClean="0">
                <a:latin typeface="Cambria" pitchFamily="18" charset="0"/>
              </a:rPr>
              <a:t>Launch a new Irish Language App</a:t>
            </a:r>
            <a:endParaRPr lang="en-US" dirty="0" smtClean="0">
              <a:latin typeface="Cambria" pitchFamily="18"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016_Standard_Presentation_Template">
  <a:themeElements>
    <a:clrScheme name="2016 Palette">
      <a:dk1>
        <a:sysClr val="windowText" lastClr="000000"/>
      </a:dk1>
      <a:lt1>
        <a:sysClr val="window" lastClr="FFFFFF"/>
      </a:lt1>
      <a:dk2>
        <a:srgbClr val="44546A"/>
      </a:dk2>
      <a:lt2>
        <a:srgbClr val="E7E6E6"/>
      </a:lt2>
      <a:accent1>
        <a:srgbClr val="BDB76C"/>
      </a:accent1>
      <a:accent2>
        <a:srgbClr val="287F8C"/>
      </a:accent2>
      <a:accent3>
        <a:srgbClr val="86B12B"/>
      </a:accent3>
      <a:accent4>
        <a:srgbClr val="E48430"/>
      </a:accent4>
      <a:accent5>
        <a:srgbClr val="D43152"/>
      </a:accent5>
      <a:accent6>
        <a:srgbClr val="892670"/>
      </a:accent6>
      <a:hlink>
        <a:srgbClr val="008AC1"/>
      </a:hlink>
      <a:folHlink>
        <a:srgbClr val="4368A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2016_Standard_Presentation_Template</Template>
  <TotalTime>163</TotalTime>
  <Words>447</Words>
  <Application>Microsoft Office PowerPoint</Application>
  <PresentationFormat>Widescreen</PresentationFormat>
  <Paragraphs>77</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vt:lpstr>
      <vt:lpstr>Franklin Gothic Book</vt:lpstr>
      <vt:lpstr>Geneva</vt:lpstr>
      <vt:lpstr>2016_Standard_Presentation_Template</vt:lpstr>
      <vt:lpstr>South Dublin County</vt:lpstr>
      <vt:lpstr>Overview</vt:lpstr>
      <vt:lpstr>7 Programme Strands</vt:lpstr>
      <vt:lpstr>South Dublin County Centenary Programme</vt:lpstr>
      <vt:lpstr>Events/Initiatives in South Dublin County</vt:lpstr>
      <vt:lpstr>Searmanas Stáit State Ceremonial</vt:lpstr>
      <vt:lpstr>Machnamh ar an Stair Historical Reflection</vt:lpstr>
      <vt:lpstr>Machnamh ar an Stair Historical Reflection</vt:lpstr>
      <vt:lpstr>An Teanga Bheo The Living Language</vt:lpstr>
      <vt:lpstr>An Óige agus an tSamhlaíocht Youth and Imagination</vt:lpstr>
      <vt:lpstr>An Óige agus an tSamhlaíocht Youth and Imagination</vt:lpstr>
      <vt:lpstr>Rannpháirtíocht Phobail Community Participation</vt:lpstr>
      <vt:lpstr>Rannpháirtíocht Phobail Community Participation</vt:lpstr>
      <vt:lpstr>Rannpháirtíocht Phobail Community Participation</vt:lpstr>
      <vt:lpstr>Éireannaigh ar fud an domhain agus an Diaspóra Global and Diaspora</vt:lpstr>
      <vt:lpstr>Global and Diaspora </vt:lpstr>
      <vt:lpstr>Léiriú Cultúrtha Cultural Expression</vt:lpstr>
      <vt:lpstr>Léiriú Cultúrtha Cultural Expression</vt:lpstr>
      <vt:lpstr>Go raibh maith agat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your heading here</dc:title>
  <dc:creator>Museum2</dc:creator>
  <cp:lastModifiedBy>Elaine Leech</cp:lastModifiedBy>
  <cp:revision>20</cp:revision>
  <dcterms:created xsi:type="dcterms:W3CDTF">2015-04-21T10:24:24Z</dcterms:created>
  <dcterms:modified xsi:type="dcterms:W3CDTF">2015-10-12T08:55:00Z</dcterms:modified>
</cp:coreProperties>
</file>