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0" r:id="rId5"/>
    <p:sldId id="259" r:id="rId6"/>
    <p:sldId id="264" r:id="rId7"/>
    <p:sldId id="261" r:id="rId8"/>
    <p:sldId id="263" r:id="rId9"/>
    <p:sldId id="262" r:id="rId10"/>
    <p:sldId id="258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2801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4180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2270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795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3308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531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288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86904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31480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5026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7813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14389-3E6C-41AA-85B4-789975DBF4B4}" type="datetimeFigureOut">
              <a:rPr lang="en-IE" smtClean="0"/>
              <a:t>09/09/2015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73A3E-94FA-4D28-BC35-FA9D6B8F960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7422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a.carroll@sdchamber.ie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3203" y="705504"/>
            <a:ext cx="9144000" cy="2387600"/>
          </a:xfrm>
        </p:spPr>
        <p:txBody>
          <a:bodyPr/>
          <a:lstStyle/>
          <a:p>
            <a:r>
              <a:rPr lang="en-IE" sz="7200" b="1" dirty="0" smtClean="0"/>
              <a:t>Training Survey 2015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South Dublin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3341" y="3620939"/>
            <a:ext cx="10313894" cy="1655762"/>
          </a:xfrm>
        </p:spPr>
        <p:txBody>
          <a:bodyPr/>
          <a:lstStyle/>
          <a:p>
            <a:endParaRPr lang="en-IE" dirty="0" smtClean="0"/>
          </a:p>
          <a:p>
            <a:r>
              <a:rPr lang="en-IE" i="1" dirty="0" smtClean="0"/>
              <a:t>Focussed survey of local business’ training and employment support needs</a:t>
            </a:r>
            <a:endParaRPr lang="en-IE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777" y="5276701"/>
            <a:ext cx="8814852" cy="158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560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238362"/>
            <a:ext cx="9028567" cy="16196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3070" y="268941"/>
            <a:ext cx="110131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400" b="1" dirty="0" smtClean="0"/>
              <a:t>Focus Groups</a:t>
            </a:r>
            <a:endParaRPr lang="en-IE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49496" y="1058498"/>
            <a:ext cx="107576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During August  / September 2015 – 6 focus groups held, speaking to &gt;40 business owners about their training / employment support needs</a:t>
            </a:r>
          </a:p>
          <a:p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sp>
        <p:nvSpPr>
          <p:cNvPr id="6" name="Hexagon 5"/>
          <p:cNvSpPr/>
          <p:nvPr/>
        </p:nvSpPr>
        <p:spPr>
          <a:xfrm>
            <a:off x="849496" y="2002364"/>
            <a:ext cx="2316480" cy="1804416"/>
          </a:xfrm>
          <a:prstGeom prst="hexag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Digital Marketing: </a:t>
            </a:r>
            <a:r>
              <a:rPr lang="en-IE" dirty="0" smtClean="0"/>
              <a:t>Social Media – What and How to use</a:t>
            </a:r>
            <a:endParaRPr lang="en-IE" dirty="0"/>
          </a:p>
        </p:txBody>
      </p:sp>
      <p:sp>
        <p:nvSpPr>
          <p:cNvPr id="7" name="Hexagon 6"/>
          <p:cNvSpPr/>
          <p:nvPr/>
        </p:nvSpPr>
        <p:spPr>
          <a:xfrm>
            <a:off x="2818504" y="2946230"/>
            <a:ext cx="2316480" cy="1804416"/>
          </a:xfrm>
          <a:prstGeom prst="hexag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Email Marketing – </a:t>
            </a:r>
            <a:r>
              <a:rPr lang="en-IE" dirty="0" smtClean="0"/>
              <a:t>Free and Paid Options (E.g. </a:t>
            </a:r>
            <a:r>
              <a:rPr lang="en-IE" dirty="0" err="1" smtClean="0"/>
              <a:t>MailChimp</a:t>
            </a:r>
            <a:r>
              <a:rPr lang="en-IE" dirty="0" smtClean="0"/>
              <a:t>)</a:t>
            </a:r>
            <a:endParaRPr lang="en-IE" dirty="0"/>
          </a:p>
        </p:txBody>
      </p:sp>
      <p:sp>
        <p:nvSpPr>
          <p:cNvPr id="8" name="Hexagon 7"/>
          <p:cNvSpPr/>
          <p:nvPr/>
        </p:nvSpPr>
        <p:spPr>
          <a:xfrm>
            <a:off x="4787512" y="1955030"/>
            <a:ext cx="2316480" cy="1804416"/>
          </a:xfrm>
          <a:prstGeom prst="hexag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MS Office Skills </a:t>
            </a:r>
            <a:r>
              <a:rPr lang="en-IE" dirty="0" smtClean="0"/>
              <a:t>-  Particularly Excel and Access</a:t>
            </a:r>
            <a:endParaRPr lang="en-IE" dirty="0"/>
          </a:p>
        </p:txBody>
      </p:sp>
      <p:sp>
        <p:nvSpPr>
          <p:cNvPr id="9" name="Hexagon 8"/>
          <p:cNvSpPr/>
          <p:nvPr/>
        </p:nvSpPr>
        <p:spPr>
          <a:xfrm>
            <a:off x="6756520" y="2946230"/>
            <a:ext cx="2316480" cy="180441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Human Resources -  </a:t>
            </a:r>
            <a:r>
              <a:rPr lang="en-IE" dirty="0" smtClean="0"/>
              <a:t>Employment, Law, Management</a:t>
            </a:r>
            <a:endParaRPr lang="en-IE" dirty="0"/>
          </a:p>
        </p:txBody>
      </p:sp>
      <p:sp>
        <p:nvSpPr>
          <p:cNvPr id="10" name="Hexagon 9"/>
          <p:cNvSpPr/>
          <p:nvPr/>
        </p:nvSpPr>
        <p:spPr>
          <a:xfrm>
            <a:off x="8725528" y="2002364"/>
            <a:ext cx="2316480" cy="1804416"/>
          </a:xfrm>
          <a:prstGeom prst="hexag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Customer Service Skill  - </a:t>
            </a:r>
            <a:r>
              <a:rPr lang="en-IE" dirty="0" smtClean="0"/>
              <a:t>particularly on phone</a:t>
            </a:r>
            <a:endParaRPr lang="en-IE" dirty="0"/>
          </a:p>
        </p:txBody>
      </p:sp>
      <p:sp>
        <p:nvSpPr>
          <p:cNvPr id="11" name="Hexagon 10"/>
          <p:cNvSpPr/>
          <p:nvPr/>
        </p:nvSpPr>
        <p:spPr>
          <a:xfrm>
            <a:off x="857744" y="3912292"/>
            <a:ext cx="2316480" cy="1804416"/>
          </a:xfrm>
          <a:prstGeom prst="hexago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Sales</a:t>
            </a:r>
            <a:r>
              <a:rPr lang="en-IE" dirty="0" smtClean="0"/>
              <a:t> – Using current networks, Upselling, Identifying Sectors</a:t>
            </a:r>
            <a:endParaRPr lang="en-IE" dirty="0"/>
          </a:p>
        </p:txBody>
      </p:sp>
      <p:sp>
        <p:nvSpPr>
          <p:cNvPr id="12" name="Hexagon 11"/>
          <p:cNvSpPr/>
          <p:nvPr/>
        </p:nvSpPr>
        <p:spPr>
          <a:xfrm>
            <a:off x="4787512" y="3912292"/>
            <a:ext cx="2316480" cy="1804416"/>
          </a:xfrm>
          <a:prstGeom prst="hexago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Sales – </a:t>
            </a:r>
            <a:r>
              <a:rPr lang="en-IE" dirty="0" smtClean="0"/>
              <a:t>Developing Relationships / Networking</a:t>
            </a:r>
            <a:endParaRPr lang="en-IE" dirty="0"/>
          </a:p>
        </p:txBody>
      </p:sp>
      <p:sp>
        <p:nvSpPr>
          <p:cNvPr id="13" name="Hexagon 12"/>
          <p:cNvSpPr/>
          <p:nvPr/>
        </p:nvSpPr>
        <p:spPr>
          <a:xfrm>
            <a:off x="8729309" y="3908076"/>
            <a:ext cx="2316480" cy="1804416"/>
          </a:xfrm>
          <a:prstGeom prst="hexago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Sales</a:t>
            </a:r>
            <a:r>
              <a:rPr lang="en-IE" dirty="0" smtClean="0"/>
              <a:t> – Cold Calling, Closing the Sale, Sales Cycle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98384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238362"/>
            <a:ext cx="9028567" cy="16196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3070" y="268941"/>
            <a:ext cx="110131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400" b="1" dirty="0" smtClean="0"/>
              <a:t>Feedback</a:t>
            </a:r>
            <a:endParaRPr lang="en-IE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78424" y="1862750"/>
            <a:ext cx="75034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dirty="0" smtClean="0"/>
              <a:t>All feedback welcome</a:t>
            </a:r>
          </a:p>
          <a:p>
            <a:endParaRPr lang="en-IE" sz="4000" dirty="0"/>
          </a:p>
          <a:p>
            <a:r>
              <a:rPr lang="en-IE" sz="4000" dirty="0" smtClean="0"/>
              <a:t>Email </a:t>
            </a:r>
            <a:r>
              <a:rPr lang="en-IE" sz="4000" dirty="0" smtClean="0">
                <a:hlinkClick r:id="rId3"/>
              </a:rPr>
              <a:t>andrea.carroll@sdchamber.ie</a:t>
            </a:r>
            <a:r>
              <a:rPr lang="en-IE" sz="4000" dirty="0" smtClean="0"/>
              <a:t> 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109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238362"/>
            <a:ext cx="9028567" cy="161963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39071" y="215153"/>
            <a:ext cx="1051560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Following on from the </a:t>
            </a:r>
            <a:r>
              <a:rPr lang="en-IE" sz="2400" b="1" dirty="0" smtClean="0"/>
              <a:t>Economic Profile Survey </a:t>
            </a:r>
            <a:r>
              <a:rPr lang="en-IE" sz="2400" dirty="0" smtClean="0"/>
              <a:t>of 2014 (4500 business premises were approached)</a:t>
            </a:r>
          </a:p>
          <a:p>
            <a:endParaRPr lang="en-IE" sz="2400" dirty="0"/>
          </a:p>
          <a:p>
            <a:r>
              <a:rPr lang="en-IE" sz="2400" dirty="0" smtClean="0"/>
              <a:t>A survey of </a:t>
            </a:r>
            <a:r>
              <a:rPr lang="en-IE" sz="2400" b="1" dirty="0" smtClean="0"/>
              <a:t>training needs and employment supports </a:t>
            </a:r>
            <a:r>
              <a:rPr lang="en-IE" sz="2400" dirty="0" smtClean="0"/>
              <a:t>for South Dublin business owners was carried out, focussed on a cross section of 200 businesses during April – June 2015.</a:t>
            </a:r>
          </a:p>
          <a:p>
            <a:endParaRPr lang="en-IE" sz="2400" dirty="0" smtClean="0"/>
          </a:p>
          <a:p>
            <a:r>
              <a:rPr lang="en-IE" sz="2400" dirty="0" smtClean="0"/>
              <a:t>Each business answered a 20 minute questionnaire looking at: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2000" dirty="0"/>
              <a:t>Their current business operations and situation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2000" dirty="0"/>
              <a:t>The likelihood that they will expand their business by increasing employment, and the level of education that they look for in employees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2000" dirty="0"/>
              <a:t>Their current and future plans for exporting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2000" dirty="0"/>
              <a:t>Their experience with apprenticeships in Ireland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2000" dirty="0"/>
              <a:t>Their attitude to continued professional development and training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sz="2000" dirty="0"/>
              <a:t>Their expectations and desires for training of staff</a:t>
            </a:r>
          </a:p>
          <a:p>
            <a:endParaRPr lang="en-IE" dirty="0" smtClean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540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906" y="5267310"/>
            <a:ext cx="8867202" cy="15906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405" y="1159405"/>
            <a:ext cx="10816203" cy="43135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4435" y="295835"/>
            <a:ext cx="110131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400" b="1" dirty="0" smtClean="0"/>
              <a:t>Business Sectors profiled</a:t>
            </a:r>
            <a:endParaRPr lang="en-IE" sz="4400" b="1" dirty="0"/>
          </a:p>
        </p:txBody>
      </p:sp>
    </p:spTree>
    <p:extLst>
      <p:ext uri="{BB962C8B-B14F-4D97-AF65-F5344CB8AC3E}">
        <p14:creationId xmlns:p14="http://schemas.microsoft.com/office/powerpoint/2010/main" val="2381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238362"/>
            <a:ext cx="9028567" cy="16196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435" y="1163903"/>
            <a:ext cx="11286438" cy="407445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4435" y="295835"/>
            <a:ext cx="110131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400" b="1" dirty="0" smtClean="0"/>
              <a:t>Business Sizes profiled</a:t>
            </a:r>
            <a:endParaRPr lang="en-IE" sz="4400" b="1" dirty="0"/>
          </a:p>
        </p:txBody>
      </p:sp>
    </p:spTree>
    <p:extLst>
      <p:ext uri="{BB962C8B-B14F-4D97-AF65-F5344CB8AC3E}">
        <p14:creationId xmlns:p14="http://schemas.microsoft.com/office/powerpoint/2010/main" val="124728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906" y="5223889"/>
            <a:ext cx="9109249" cy="163411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r="1040"/>
          <a:stretch/>
        </p:blipFill>
        <p:spPr>
          <a:xfrm>
            <a:off x="147918" y="922170"/>
            <a:ext cx="7401985" cy="22357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9429" y="147665"/>
            <a:ext cx="110131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400" b="1" dirty="0" smtClean="0"/>
              <a:t>Employment</a:t>
            </a:r>
            <a:endParaRPr lang="en-IE" sz="4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2176" y="3292311"/>
            <a:ext cx="8770483" cy="344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9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238362"/>
            <a:ext cx="9028567" cy="16196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014" y="1464213"/>
            <a:ext cx="10735563" cy="33752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4435" y="295835"/>
            <a:ext cx="110131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400" b="1" dirty="0" smtClean="0"/>
              <a:t>Exporting</a:t>
            </a:r>
            <a:endParaRPr lang="en-IE" sz="4400" b="1" dirty="0"/>
          </a:p>
        </p:txBody>
      </p:sp>
    </p:spTree>
    <p:extLst>
      <p:ext uri="{BB962C8B-B14F-4D97-AF65-F5344CB8AC3E}">
        <p14:creationId xmlns:p14="http://schemas.microsoft.com/office/powerpoint/2010/main" val="373217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238362"/>
            <a:ext cx="9028567" cy="16196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3070" y="268941"/>
            <a:ext cx="110131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400" b="1" dirty="0" smtClean="0"/>
              <a:t>Training Supports</a:t>
            </a:r>
            <a:endParaRPr lang="en-IE" sz="4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682" y="1421548"/>
            <a:ext cx="9345705" cy="385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238362"/>
            <a:ext cx="9028567" cy="16196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189" y="372149"/>
            <a:ext cx="10434918" cy="6248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507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88" y="5238362"/>
            <a:ext cx="9028567" cy="16196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752" y="268029"/>
            <a:ext cx="11145782" cy="25424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3751" y="3054902"/>
            <a:ext cx="110131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IE" sz="2400" dirty="0" smtClean="0"/>
              <a:t>95% of respondents see CPD as </a:t>
            </a:r>
            <a:r>
              <a:rPr lang="en-IE" sz="2400" u="sng" dirty="0" smtClean="0"/>
              <a:t>valuable / extremely valuable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IE" sz="24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IE" sz="2400" dirty="0" smtClean="0"/>
              <a:t>90%+ see training as </a:t>
            </a:r>
            <a:r>
              <a:rPr lang="en-IE" sz="2400" u="sng" dirty="0" smtClean="0"/>
              <a:t>important / extremely important 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IE" sz="24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IE" sz="2400" dirty="0" smtClean="0"/>
              <a:t>87% used externally sourced </a:t>
            </a:r>
            <a:r>
              <a:rPr lang="en-IE" sz="2400" u="sng" dirty="0" smtClean="0"/>
              <a:t>training providers</a:t>
            </a:r>
            <a:endParaRPr lang="en-IE" sz="2400" u="sng" dirty="0"/>
          </a:p>
        </p:txBody>
      </p:sp>
    </p:spTree>
    <p:extLst>
      <p:ext uri="{BB962C8B-B14F-4D97-AF65-F5344CB8AC3E}">
        <p14:creationId xmlns:p14="http://schemas.microsoft.com/office/powerpoint/2010/main" val="3571465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271</Words>
  <Application>Microsoft Office PowerPoint</Application>
  <PresentationFormat>Widescreen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Training Survey 2015 South Dublin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Carroll</dc:creator>
  <cp:lastModifiedBy>Tony Shanahan</cp:lastModifiedBy>
  <cp:revision>18</cp:revision>
  <dcterms:created xsi:type="dcterms:W3CDTF">2015-09-07T13:44:49Z</dcterms:created>
  <dcterms:modified xsi:type="dcterms:W3CDTF">2015-09-09T12:00:02Z</dcterms:modified>
</cp:coreProperties>
</file>