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6" r:id="rId2"/>
    <p:sldId id="405" r:id="rId3"/>
    <p:sldId id="417" r:id="rId4"/>
    <p:sldId id="406" r:id="rId5"/>
    <p:sldId id="407" r:id="rId6"/>
    <p:sldId id="408" r:id="rId7"/>
    <p:sldId id="409" r:id="rId8"/>
    <p:sldId id="410" r:id="rId9"/>
    <p:sldId id="411" r:id="rId10"/>
    <p:sldId id="412" r:id="rId11"/>
    <p:sldId id="414" r:id="rId12"/>
    <p:sldId id="415" r:id="rId13"/>
    <p:sldId id="377" r:id="rId14"/>
  </p:sldIdLst>
  <p:sldSz cx="9144000" cy="6858000" type="screen4x3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.BEHAN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8000"/>
    <a:srgbClr val="33CC33"/>
    <a:srgbClr val="66FF66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8" autoAdjust="0"/>
    <p:restoredTop sz="94660"/>
  </p:normalViewPr>
  <p:slideViewPr>
    <p:cSldViewPr>
      <p:cViewPr varScale="1">
        <p:scale>
          <a:sx n="82" d="100"/>
          <a:sy n="82" d="100"/>
        </p:scale>
        <p:origin x="-182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1B1401C-BC23-4D60-A17A-C40A0439B6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IE" noProof="0" smtClean="0"/>
              <a:t>Click to edit Master text styles</a:t>
            </a:r>
          </a:p>
          <a:p>
            <a:pPr lvl="1"/>
            <a:r>
              <a:rPr lang="en-IE" noProof="0" smtClean="0"/>
              <a:t>Second level</a:t>
            </a:r>
          </a:p>
          <a:p>
            <a:pPr lvl="2"/>
            <a:r>
              <a:rPr lang="en-IE" noProof="0" smtClean="0"/>
              <a:t>Third level</a:t>
            </a:r>
          </a:p>
          <a:p>
            <a:pPr lvl="3"/>
            <a:r>
              <a:rPr lang="en-IE" noProof="0" smtClean="0"/>
              <a:t>Fourth level</a:t>
            </a:r>
          </a:p>
          <a:p>
            <a:pPr lvl="4"/>
            <a:r>
              <a:rPr lang="en-IE" noProof="0" smtClean="0"/>
              <a:t>Fifth level</a:t>
            </a:r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C8085C8-7968-4D20-A372-F48580FDCF5E}" type="slidenum">
              <a:rPr lang="en-IE"/>
              <a:pPr>
                <a:defRPr/>
              </a:pPr>
              <a:t>‹#›</a:t>
            </a:fld>
            <a:endParaRPr lang="en-I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4A13C-7D39-44A3-BA91-88F3771B5D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0C03C-9BE2-4976-8D75-881658144A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FA419-EC12-4E0A-AD66-CB2F5104EE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59D2C-BDF2-40CA-944A-090323E764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9ABCB-D6B4-460B-9CA2-081F86C4EE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2E3E9-9D16-41BA-A3F4-F12D1FA718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CA938-78F9-4DEF-A42F-E0BC0D4665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DF19A-8FDC-4CBE-8AF1-5A5334D9C4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D0B26-C13C-43C1-845F-C271A48D2D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36B94-2911-4530-A1EA-57CBC9C307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EC3F3-918E-47FE-8DE3-FFD4AE120F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4A38682-C16A-4645-8E8D-6341BB29FA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 descr="13256_FAI_PPT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5875338"/>
            <a:ext cx="9144000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49"/>
          <p:cNvSpPr txBox="1">
            <a:spLocks noChangeArrowheads="1"/>
          </p:cNvSpPr>
          <p:nvPr/>
        </p:nvSpPr>
        <p:spPr bwMode="auto">
          <a:xfrm>
            <a:off x="611188" y="765175"/>
            <a:ext cx="82089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IE" sz="3200"/>
          </a:p>
          <a:p>
            <a:pPr algn="ctr"/>
            <a:endParaRPr lang="en-US" sz="3200"/>
          </a:p>
        </p:txBody>
      </p:sp>
      <p:pic>
        <p:nvPicPr>
          <p:cNvPr id="15362" name="Picture 50" descr="New FAI Logo 2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692150"/>
            <a:ext cx="2716213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357313" y="3711575"/>
            <a:ext cx="68580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IE" sz="2800" b="1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FAI Presentation </a:t>
            </a:r>
          </a:p>
          <a:p>
            <a:pPr algn="ctr"/>
            <a:r>
              <a:rPr lang="en-IE" sz="2800" b="1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To</a:t>
            </a:r>
          </a:p>
          <a:p>
            <a:pPr algn="ctr"/>
            <a:r>
              <a:rPr lang="en-IE" sz="2800" b="1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South Dublin County Council</a:t>
            </a:r>
          </a:p>
          <a:p>
            <a:pPr algn="ctr"/>
            <a:r>
              <a:rPr lang="en-IE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Monday 11</a:t>
            </a:r>
            <a:r>
              <a:rPr lang="en-IE" baseline="3000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th</a:t>
            </a:r>
            <a:r>
              <a:rPr lang="en-IE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 November  2013</a:t>
            </a:r>
            <a:endParaRPr lang="en-US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9"/>
          <p:cNvSpPr>
            <a:spLocks noGrp="1"/>
          </p:cNvSpPr>
          <p:nvPr>
            <p:ph type="title" idx="4294967295"/>
          </p:nvPr>
        </p:nvSpPr>
        <p:spPr>
          <a:xfrm>
            <a:off x="1835150" y="273050"/>
            <a:ext cx="6394450" cy="1143000"/>
          </a:xfrm>
        </p:spPr>
        <p:txBody>
          <a:bodyPr/>
          <a:lstStyle/>
          <a:p>
            <a:pPr algn="l"/>
            <a:r>
              <a:rPr lang="en-IE" b="1" smtClean="0">
                <a:solidFill>
                  <a:srgbClr val="009900"/>
                </a:solidFill>
              </a:rPr>
              <a:t>FOOTBALL FOR ALL CHEEVERSTOWN</a:t>
            </a:r>
            <a:endParaRPr lang="en-US" b="1" smtClean="0">
              <a:solidFill>
                <a:srgbClr val="009900"/>
              </a:solidFill>
            </a:endParaRPr>
          </a:p>
        </p:txBody>
      </p:sp>
      <p:sp>
        <p:nvSpPr>
          <p:cNvPr id="24578" name="Text Placeholder 8"/>
          <p:cNvSpPr>
            <a:spLocks noGrp="1"/>
          </p:cNvSpPr>
          <p:nvPr>
            <p:ph type="body" sz="half" idx="4294967295"/>
          </p:nvPr>
        </p:nvSpPr>
        <p:spPr>
          <a:xfrm>
            <a:off x="500063" y="4429125"/>
            <a:ext cx="8072437" cy="1285875"/>
          </a:xfrm>
        </p:spPr>
        <p:txBody>
          <a:bodyPr/>
          <a:lstStyle/>
          <a:p>
            <a:r>
              <a:rPr lang="en-GB" sz="2400" smtClean="0">
                <a:solidFill>
                  <a:srgbClr val="009900"/>
                </a:solidFill>
                <a:latin typeface="Lucida Fax"/>
              </a:rPr>
              <a:t>‘It’s a win – win programme for every student involved with or without a disability.’ </a:t>
            </a:r>
            <a:r>
              <a:rPr lang="en-GB" sz="1600" b="1" smtClean="0">
                <a:solidFill>
                  <a:srgbClr val="009900"/>
                </a:solidFill>
                <a:latin typeface="Lucida Fax"/>
              </a:rPr>
              <a:t>– Adrian Dunne Principal of Cheeverstown   </a:t>
            </a:r>
            <a:endParaRPr lang="en-US" sz="1600" b="1" smtClean="0"/>
          </a:p>
          <a:p>
            <a:endParaRPr lang="en-US" sz="2400" smtClean="0"/>
          </a:p>
        </p:txBody>
      </p:sp>
      <p:pic>
        <p:nvPicPr>
          <p:cNvPr id="24579" name="Picture 2" descr="C:\Documents and Settings\gerard.glynn\My Documents\My Pictures\FFA PICTURES\28032012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1928813"/>
            <a:ext cx="3929062" cy="2357437"/>
          </a:xfrm>
        </p:spPr>
      </p:pic>
      <p:pic>
        <p:nvPicPr>
          <p:cNvPr id="24580" name="Picture 3" descr="C:\Documents and Settings\gerard.glynn\My Documents\My Pictures\FFA PICTURES\2012-10-26 11.41.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928813"/>
            <a:ext cx="367982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2800" smtClean="0">
                <a:solidFill>
                  <a:srgbClr val="009900"/>
                </a:solidFill>
                <a:latin typeface="Calibri" pitchFamily="34" charset="0"/>
              </a:rPr>
              <a:t>One Development officer now coordinates activities of a </a:t>
            </a:r>
            <a:r>
              <a:rPr lang="en-IE" sz="2800" b="1" smtClean="0">
                <a:solidFill>
                  <a:srgbClr val="009900"/>
                </a:solidFill>
                <a:latin typeface="Calibri" pitchFamily="34" charset="0"/>
              </a:rPr>
              <a:t>TEAM of Interns and students (25)</a:t>
            </a:r>
          </a:p>
          <a:p>
            <a:r>
              <a:rPr lang="en-IE" sz="2800" smtClean="0">
                <a:solidFill>
                  <a:srgbClr val="009900"/>
                </a:solidFill>
                <a:latin typeface="Calibri" pitchFamily="34" charset="0"/>
              </a:rPr>
              <a:t>Multiple social inclusion events delivered locally – often at same time!</a:t>
            </a:r>
          </a:p>
          <a:p>
            <a:r>
              <a:rPr lang="en-IE" sz="2800" smtClean="0">
                <a:solidFill>
                  <a:srgbClr val="009900"/>
                </a:solidFill>
                <a:latin typeface="Calibri" pitchFamily="34" charset="0"/>
              </a:rPr>
              <a:t>Creating a sustainable base of volunteers going forward</a:t>
            </a:r>
            <a:endParaRPr lang="ga-IE" sz="2800" smtClean="0">
              <a:solidFill>
                <a:srgbClr val="009900"/>
              </a:solidFill>
              <a:latin typeface="Calibri" pitchFamily="34" charset="0"/>
            </a:endParaRPr>
          </a:p>
          <a:p>
            <a:pPr>
              <a:buFontTx/>
              <a:buNone/>
            </a:pPr>
            <a:endParaRPr lang="en-IE" sz="2800" smtClean="0">
              <a:solidFill>
                <a:srgbClr val="0099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smtClean="0">
                <a:solidFill>
                  <a:srgbClr val="009900"/>
                </a:solidFill>
              </a:rPr>
              <a:t>PROJECT FUTSAL (HUB) 2012/2013</a:t>
            </a:r>
            <a:br>
              <a:rPr lang="en-IE" b="1" smtClean="0">
                <a:solidFill>
                  <a:srgbClr val="009900"/>
                </a:solidFill>
              </a:rPr>
            </a:br>
            <a:r>
              <a:rPr lang="en-IE" sz="2800" b="1" smtClean="0">
                <a:solidFill>
                  <a:srgbClr val="009900"/>
                </a:solidFill>
              </a:rPr>
              <a:t>Community Activity – the multiplier effect</a:t>
            </a:r>
            <a:endParaRPr lang="en-US" sz="2800" b="1" smtClean="0">
              <a:solidFill>
                <a:srgbClr val="009900"/>
              </a:solidFill>
            </a:endParaRPr>
          </a:p>
        </p:txBody>
      </p:sp>
      <p:pic>
        <p:nvPicPr>
          <p:cNvPr id="4" name="Picture 3" descr="Pi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3786190"/>
            <a:ext cx="2738684" cy="2045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388" y="1484313"/>
            <a:ext cx="8640762" cy="4525962"/>
          </a:xfrm>
        </p:spPr>
        <p:txBody>
          <a:bodyPr/>
          <a:lstStyle/>
          <a:p>
            <a:r>
              <a:rPr lang="en-IE" sz="2400" smtClean="0">
                <a:solidFill>
                  <a:srgbClr val="009900"/>
                </a:solidFill>
              </a:rPr>
              <a:t>35 people engaged with course so far...  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1250 community hours completed last year 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5 graduates secured Internships in FAI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56 applications this term – 27 accepted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Community work increasing time year 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Number of programmes increased: Schools ,Late Night League, Soccer Sisters X 3 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Football for All Programme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Researchers currently collating data on all participants</a:t>
            </a:r>
          </a:p>
          <a:p>
            <a:endParaRPr lang="en-IE" sz="2400" smtClean="0">
              <a:solidFill>
                <a:srgbClr val="0099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smtClean="0">
                <a:solidFill>
                  <a:srgbClr val="009900"/>
                </a:solidFill>
              </a:rPr>
              <a:t>PROJECT FUTSAL (HUB) 2013/2014</a:t>
            </a:r>
            <a:endParaRPr lang="en-US" b="1" smtClean="0">
              <a:solidFill>
                <a:srgbClr val="009900"/>
              </a:solidFill>
            </a:endParaRPr>
          </a:p>
        </p:txBody>
      </p:sp>
      <p:pic>
        <p:nvPicPr>
          <p:cNvPr id="5" name="Picture 4" descr="Use-as-a-watermark-at-back-of-text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1357299"/>
            <a:ext cx="172819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2"/>
          <p:cNvSpPr txBox="1">
            <a:spLocks noChangeArrowheads="1"/>
          </p:cNvSpPr>
          <p:nvPr/>
        </p:nvSpPr>
        <p:spPr bwMode="auto">
          <a:xfrm>
            <a:off x="1835150" y="476250"/>
            <a:ext cx="52863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 sz="2800" b="1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endParaRPr lang="en-IE" sz="2800" b="1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endParaRPr lang="en-IE" sz="2800" b="1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n-IE" sz="4800" b="1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THANK YOU</a:t>
            </a:r>
          </a:p>
          <a:p>
            <a:pPr algn="ctr"/>
            <a:endParaRPr lang="en-IE" sz="4800" b="1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endParaRPr lang="en-US">
              <a:solidFill>
                <a:srgbClr val="009900"/>
              </a:solidFill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200" b="1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Development Officers in South Dublin County</a:t>
            </a:r>
            <a:endParaRPr lang="en-US" sz="3200" smtClean="0">
              <a:solidFill>
                <a:srgbClr val="009900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539750" y="1052513"/>
            <a:ext cx="8280400" cy="5545137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GB" sz="1100" b="1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GB" sz="2400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GB" sz="2400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GB" sz="2400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GB" sz="2400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Jim Crawford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GB" sz="2400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JJ Glynn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GB" sz="2400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Robert Hoey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GB" sz="2400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Stephen Rice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GB" sz="2000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GB" sz="2000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    </a:t>
            </a:r>
            <a:r>
              <a:rPr lang="en-GB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                                       </a:t>
            </a:r>
            <a:r>
              <a:rPr lang="en-GB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                                                        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GB" sz="2000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GB" sz="2000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GB" sz="2000" dirty="0" smtClean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GB" sz="20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GB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					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endParaRPr lang="en-GB" sz="2000" b="1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endParaRPr lang="en-GB" sz="2000" b="1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endParaRPr lang="en-IE" b="1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  <a:defRPr/>
            </a:pPr>
            <a:endParaRPr lang="en-IE" b="1" dirty="0" smtClean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  <a:p>
            <a:pPr lvl="2" eaLnBrk="1" hangingPunct="1">
              <a:buFont typeface="Wingdings" pitchFamily="2" charset="2"/>
              <a:buChar char="Ø"/>
              <a:defRPr/>
            </a:pPr>
            <a:endParaRPr lang="en-IE" sz="1800" dirty="0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860032" y="1571612"/>
            <a:ext cx="3283747" cy="342902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jim.crawford\Documents\PICS\DSCF214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857250"/>
            <a:ext cx="7286625" cy="4572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smtClean="0">
                <a:solidFill>
                  <a:srgbClr val="009900"/>
                </a:solidFill>
              </a:rPr>
              <a:t>COMMUNITY CLUBS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mtClean="0">
                <a:solidFill>
                  <a:srgbClr val="009900"/>
                </a:solidFill>
              </a:rPr>
              <a:t>Sacred Heart FC.</a:t>
            </a:r>
          </a:p>
          <a:p>
            <a:r>
              <a:rPr lang="en-IE" smtClean="0">
                <a:solidFill>
                  <a:srgbClr val="009900"/>
                </a:solidFill>
              </a:rPr>
              <a:t>Coach Education</a:t>
            </a:r>
          </a:p>
          <a:p>
            <a:r>
              <a:rPr lang="en-IE" smtClean="0">
                <a:solidFill>
                  <a:srgbClr val="009900"/>
                </a:solidFill>
              </a:rPr>
              <a:t>Football Nurseries</a:t>
            </a:r>
          </a:p>
          <a:p>
            <a:r>
              <a:rPr lang="en-IE" smtClean="0">
                <a:solidFill>
                  <a:srgbClr val="009900"/>
                </a:solidFill>
              </a:rPr>
              <a:t>SDCC/FAI Relationship</a:t>
            </a:r>
          </a:p>
          <a:p>
            <a:r>
              <a:rPr lang="en-IE" sz="1800" smtClean="0">
                <a:solidFill>
                  <a:srgbClr val="009900"/>
                </a:solidFill>
              </a:rPr>
              <a:t>Club Open Day</a:t>
            </a:r>
          </a:p>
          <a:p>
            <a:r>
              <a:rPr lang="en-IE" sz="1800" smtClean="0">
                <a:solidFill>
                  <a:srgbClr val="009900"/>
                </a:solidFill>
              </a:rPr>
              <a:t>Girls Easter Blitz</a:t>
            </a:r>
          </a:p>
          <a:p>
            <a:r>
              <a:rPr lang="en-IE" sz="1800" smtClean="0">
                <a:solidFill>
                  <a:srgbClr val="009900"/>
                </a:solidFill>
              </a:rPr>
              <a:t>Learning Difficulty Squad sessions</a:t>
            </a:r>
          </a:p>
          <a:p>
            <a:r>
              <a:rPr lang="en-IE" sz="1800" smtClean="0">
                <a:solidFill>
                  <a:srgbClr val="009900"/>
                </a:solidFill>
              </a:rPr>
              <a:t>Unemployment League</a:t>
            </a:r>
          </a:p>
          <a:p>
            <a:r>
              <a:rPr lang="en-IE" sz="1800" smtClean="0">
                <a:solidFill>
                  <a:srgbClr val="009900"/>
                </a:solidFill>
              </a:rPr>
              <a:t>Post Primary Futsal Competition</a:t>
            </a:r>
          </a:p>
        </p:txBody>
      </p:sp>
      <p:pic>
        <p:nvPicPr>
          <p:cNvPr id="18435" name="Picture 3" descr="C:\Users\jim.crawford\Desktop\backup\--- Jim's Backup ---\Pictures\2009-07 (Jul)\DSCN16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3" y="2286000"/>
            <a:ext cx="3429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2000250"/>
          </a:xfrm>
        </p:spPr>
        <p:txBody>
          <a:bodyPr/>
          <a:lstStyle/>
          <a:p>
            <a:r>
              <a:rPr lang="en-IE" b="1" smtClean="0">
                <a:solidFill>
                  <a:srgbClr val="009900"/>
                </a:solidFill>
              </a:rPr>
              <a:t>SACRED HEART FC </a:t>
            </a:r>
            <a:br>
              <a:rPr lang="en-IE" b="1" smtClean="0">
                <a:solidFill>
                  <a:srgbClr val="009900"/>
                </a:solidFill>
              </a:rPr>
            </a:br>
            <a:endParaRPr lang="en-IE" b="1" smtClean="0">
              <a:solidFill>
                <a:srgbClr val="009900"/>
              </a:solidFill>
            </a:endParaRPr>
          </a:p>
        </p:txBody>
      </p:sp>
      <p:sp>
        <p:nvSpPr>
          <p:cNvPr id="19458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mtClean="0">
                <a:solidFill>
                  <a:srgbClr val="009900"/>
                </a:solidFill>
              </a:rPr>
              <a:t>Football for All</a:t>
            </a:r>
          </a:p>
          <a:p>
            <a:r>
              <a:rPr lang="en-IE" smtClean="0">
                <a:solidFill>
                  <a:srgbClr val="009900"/>
                </a:solidFill>
              </a:rPr>
              <a:t>Growth </a:t>
            </a:r>
          </a:p>
          <a:p>
            <a:r>
              <a:rPr lang="en-IE" smtClean="0">
                <a:solidFill>
                  <a:srgbClr val="009900"/>
                </a:solidFill>
              </a:rPr>
              <a:t>National Blitz Days</a:t>
            </a:r>
          </a:p>
        </p:txBody>
      </p:sp>
      <p:pic>
        <p:nvPicPr>
          <p:cNvPr id="19459" name="Picture 2" descr="C:\Users\jim.crawford\Documents\PICS\DSC_01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3429000"/>
            <a:ext cx="44291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 descr="C:\Users\jim.crawford\Documents\Picture1F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429000"/>
            <a:ext cx="37496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smtClean="0">
                <a:solidFill>
                  <a:srgbClr val="009900"/>
                </a:solidFill>
              </a:rPr>
              <a:t>SOCCER SISTERS</a:t>
            </a:r>
            <a:br>
              <a:rPr lang="en-IE" b="1" smtClean="0">
                <a:solidFill>
                  <a:srgbClr val="009900"/>
                </a:solidFill>
              </a:rPr>
            </a:br>
            <a:r>
              <a:rPr lang="en-IE" b="1" smtClean="0">
                <a:solidFill>
                  <a:srgbClr val="009900"/>
                </a:solidFill>
              </a:rPr>
              <a:t> 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214438"/>
            <a:ext cx="8472488" cy="5286375"/>
          </a:xfrm>
        </p:spPr>
        <p:txBody>
          <a:bodyPr/>
          <a:lstStyle/>
          <a:p>
            <a:r>
              <a:rPr lang="en-IE" sz="2000" smtClean="0">
                <a:solidFill>
                  <a:srgbClr val="009900"/>
                </a:solidFill>
              </a:rPr>
              <a:t>Creating pathways for young girls in the community to play soccer </a:t>
            </a:r>
          </a:p>
          <a:p>
            <a:r>
              <a:rPr lang="en-IE" sz="2000" smtClean="0">
                <a:solidFill>
                  <a:srgbClr val="009900"/>
                </a:solidFill>
              </a:rPr>
              <a:t>Interaction with clubs to begin girls teams</a:t>
            </a:r>
          </a:p>
          <a:p>
            <a:r>
              <a:rPr lang="en-IE" sz="2000" smtClean="0">
                <a:solidFill>
                  <a:srgbClr val="009900"/>
                </a:solidFill>
              </a:rPr>
              <a:t>Taster coaching sessions in local schools </a:t>
            </a:r>
          </a:p>
          <a:p>
            <a:r>
              <a:rPr lang="en-IE" sz="2000" smtClean="0">
                <a:solidFill>
                  <a:srgbClr val="009900"/>
                </a:solidFill>
              </a:rPr>
              <a:t>8 week after school coaching sessions </a:t>
            </a:r>
          </a:p>
          <a:p>
            <a:r>
              <a:rPr lang="en-IE" sz="2000" smtClean="0">
                <a:solidFill>
                  <a:srgbClr val="009900"/>
                </a:solidFill>
              </a:rPr>
              <a:t>4 programmes currently running in South Dublin County -- Lucan/Clondalkin/Tallaght and Terenure </a:t>
            </a:r>
          </a:p>
          <a:p>
            <a:r>
              <a:rPr lang="en-IE" sz="2000" smtClean="0">
                <a:solidFill>
                  <a:srgbClr val="009900"/>
                </a:solidFill>
              </a:rPr>
              <a:t>This is a Challenging area but we continue to try create sustainability in girls soccer in the county </a:t>
            </a:r>
          </a:p>
        </p:txBody>
      </p:sp>
      <p:pic>
        <p:nvPicPr>
          <p:cNvPr id="20483" name="Picture 2" descr="https://mail.fai.ie/exchange/jim.crawford/Inbox/Emailing:%20603566.jpg.EML/603566.jpg/C58EA28C-18C0-4a97-9AF2-036E93DDAFB3/603566.jpg?attach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3714750"/>
            <a:ext cx="4643437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jim.crawford\Documents\PICS\2012-06-20 19.08.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571500"/>
            <a:ext cx="8207375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smtClean="0">
                <a:solidFill>
                  <a:srgbClr val="009900"/>
                </a:solidFill>
              </a:rPr>
              <a:t>BALGADDY 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2400" smtClean="0">
                <a:solidFill>
                  <a:srgbClr val="009900"/>
                </a:solidFill>
              </a:rPr>
              <a:t>Hugely diverse area in South Dublin County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Anti social issues/crime and racist attacks 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Community Football Day; summer soccer kits/bags/tickets to Aviva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Kids Soccer Drop In’s every Tuesday </a:t>
            </a:r>
          </a:p>
          <a:p>
            <a:r>
              <a:rPr lang="en-IE" sz="2400" smtClean="0">
                <a:solidFill>
                  <a:srgbClr val="009900"/>
                </a:solidFill>
              </a:rPr>
              <a:t>Soccer for unemployed adults every Thursday morning </a:t>
            </a:r>
          </a:p>
          <a:p>
            <a:endParaRPr lang="en-IE" sz="2400" smtClean="0"/>
          </a:p>
        </p:txBody>
      </p:sp>
      <p:pic>
        <p:nvPicPr>
          <p:cNvPr id="22531" name="Picture 3" descr="C:\Users\jim.crawford\Documents\PICS\photo 1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25" y="4214813"/>
            <a:ext cx="3857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2600" smtClean="0">
                <a:solidFill>
                  <a:srgbClr val="009900"/>
                </a:solidFill>
              </a:rPr>
              <a:t>Group of 18 wheelchair users with a physical and or intellectual disability.</a:t>
            </a:r>
          </a:p>
          <a:p>
            <a:r>
              <a:rPr lang="en-IE" sz="2600" smtClean="0">
                <a:solidFill>
                  <a:srgbClr val="009900"/>
                </a:solidFill>
              </a:rPr>
              <a:t>Programme running since 2008.</a:t>
            </a:r>
          </a:p>
          <a:p>
            <a:r>
              <a:rPr lang="en-IE" sz="2600" smtClean="0">
                <a:solidFill>
                  <a:srgbClr val="009900"/>
                </a:solidFill>
              </a:rPr>
              <a:t>Sessions run Friday’s from September to June.</a:t>
            </a:r>
          </a:p>
          <a:p>
            <a:r>
              <a:rPr lang="en-IE" sz="2600" smtClean="0">
                <a:solidFill>
                  <a:srgbClr val="009900"/>
                </a:solidFill>
              </a:rPr>
              <a:t>1.5 hour session which is assisted by 5</a:t>
            </a:r>
            <a:r>
              <a:rPr lang="en-IE" sz="2600" baseline="30000" smtClean="0">
                <a:solidFill>
                  <a:srgbClr val="009900"/>
                </a:solidFill>
              </a:rPr>
              <a:t>th</a:t>
            </a:r>
            <a:r>
              <a:rPr lang="en-IE" sz="2600" smtClean="0">
                <a:solidFill>
                  <a:srgbClr val="009900"/>
                </a:solidFill>
              </a:rPr>
              <a:t>/6</a:t>
            </a:r>
            <a:r>
              <a:rPr lang="en-IE" sz="2600" baseline="30000" smtClean="0">
                <a:solidFill>
                  <a:srgbClr val="009900"/>
                </a:solidFill>
              </a:rPr>
              <a:t>th</a:t>
            </a:r>
            <a:r>
              <a:rPr lang="en-IE" sz="2600" smtClean="0">
                <a:solidFill>
                  <a:srgbClr val="009900"/>
                </a:solidFill>
              </a:rPr>
              <a:t> class students who play fun football games.</a:t>
            </a:r>
          </a:p>
          <a:p>
            <a:r>
              <a:rPr lang="en-IE" sz="2600" smtClean="0">
                <a:solidFill>
                  <a:srgbClr val="009900"/>
                </a:solidFill>
              </a:rPr>
              <a:t>10 primary schools involved for a 3 week block.</a:t>
            </a:r>
          </a:p>
          <a:p>
            <a:endParaRPr lang="en-US" smtClean="0"/>
          </a:p>
        </p:txBody>
      </p:sp>
      <p:sp>
        <p:nvSpPr>
          <p:cNvPr id="23554" name="Title 2"/>
          <p:cNvSpPr>
            <a:spLocks noGrp="1"/>
          </p:cNvSpPr>
          <p:nvPr>
            <p:ph type="title"/>
          </p:nvPr>
        </p:nvSpPr>
        <p:spPr>
          <a:xfrm>
            <a:off x="1476375" y="274638"/>
            <a:ext cx="7210425" cy="1143000"/>
          </a:xfrm>
        </p:spPr>
        <p:txBody>
          <a:bodyPr/>
          <a:lstStyle/>
          <a:p>
            <a:pPr algn="l"/>
            <a:r>
              <a:rPr lang="en-IE" b="1" smtClean="0">
                <a:solidFill>
                  <a:srgbClr val="009900"/>
                </a:solidFill>
              </a:rPr>
              <a:t>FOOTBALL FOR ALL CHEEVERSTOWN</a:t>
            </a:r>
            <a:endParaRPr lang="en-US" b="1" smtClean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4280</TotalTime>
  <Words>332</Words>
  <Application>Microsoft Office PowerPoint</Application>
  <PresentationFormat>On-screen Show (4:3)</PresentationFormat>
  <Paragraphs>75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Tahoma</vt:lpstr>
      <vt:lpstr>Wingdings</vt:lpstr>
      <vt:lpstr>Lucida Fax</vt:lpstr>
      <vt:lpstr>Calibri</vt:lpstr>
      <vt:lpstr>MS PGothic</vt:lpstr>
      <vt:lpstr>Default Design</vt:lpstr>
      <vt:lpstr>Slide 1</vt:lpstr>
      <vt:lpstr>Development Officers in South Dublin County</vt:lpstr>
      <vt:lpstr>Slide 3</vt:lpstr>
      <vt:lpstr>COMMUNITY CLUBS</vt:lpstr>
      <vt:lpstr>SACRED HEART FC  </vt:lpstr>
      <vt:lpstr>SOCCER SISTERS  </vt:lpstr>
      <vt:lpstr>Slide 7</vt:lpstr>
      <vt:lpstr>BALGADDY </vt:lpstr>
      <vt:lpstr>FOOTBALL FOR ALL CHEEVERSTOWN</vt:lpstr>
      <vt:lpstr>FOOTBALL FOR ALL CHEEVERSTOWN</vt:lpstr>
      <vt:lpstr>PROJECT FUTSAL (HUB) 2012/2013 Community Activity – the multiplier effect</vt:lpstr>
      <vt:lpstr>PROJECT FUTSAL (HUB) 2013/2014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Richard Fahy</dc:creator>
  <cp:lastModifiedBy>sdcc</cp:lastModifiedBy>
  <cp:revision>350</cp:revision>
  <dcterms:created xsi:type="dcterms:W3CDTF">2006-10-22T20:23:13Z</dcterms:created>
  <dcterms:modified xsi:type="dcterms:W3CDTF">2013-11-08T15:35:47Z</dcterms:modified>
</cp:coreProperties>
</file>