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405" r:id="rId3"/>
    <p:sldId id="417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4" r:id="rId12"/>
    <p:sldId id="415" r:id="rId13"/>
    <p:sldId id="377" r:id="rId14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.BEH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33CC33"/>
    <a:srgbClr val="66FF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>
      <p:cViewPr varScale="1">
        <p:scale>
          <a:sx n="82" d="100"/>
          <a:sy n="82" d="100"/>
        </p:scale>
        <p:origin x="-18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B1401C-BC23-4D60-A17A-C40A0439B6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noProof="0" smtClean="0"/>
              <a:t>Click to edit Master text styles</a:t>
            </a:r>
          </a:p>
          <a:p>
            <a:pPr lvl="1"/>
            <a:r>
              <a:rPr lang="en-IE" noProof="0" smtClean="0"/>
              <a:t>Second level</a:t>
            </a:r>
          </a:p>
          <a:p>
            <a:pPr lvl="2"/>
            <a:r>
              <a:rPr lang="en-IE" noProof="0" smtClean="0"/>
              <a:t>Third level</a:t>
            </a:r>
          </a:p>
          <a:p>
            <a:pPr lvl="3"/>
            <a:r>
              <a:rPr lang="en-IE" noProof="0" smtClean="0"/>
              <a:t>Fourth level</a:t>
            </a:r>
          </a:p>
          <a:p>
            <a:pPr lvl="4"/>
            <a:r>
              <a:rPr lang="en-IE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8085C8-7968-4D20-A372-F48580FDCF5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4A13C-7D39-44A3-BA91-88F3771B5D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0C03C-9BE2-4976-8D75-881658144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FA419-EC12-4E0A-AD66-CB2F5104EE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9D2C-BDF2-40CA-944A-090323E764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9ABCB-D6B4-460B-9CA2-081F86C4E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2E3E9-9D16-41BA-A3F4-F12D1FA71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CA938-78F9-4DEF-A42F-E0BC0D466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F19A-8FDC-4CBE-8AF1-5A5334D9C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0B26-C13C-43C1-845F-C271A48D2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36B94-2911-4530-A1EA-57CBC9C307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C3F3-918E-47FE-8DE3-FFD4AE120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A38682-C16A-4645-8E8D-6341BB29FA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13256_FAI_PP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875338"/>
            <a:ext cx="91440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9"/>
          <p:cNvSpPr txBox="1">
            <a:spLocks noChangeArrowheads="1"/>
          </p:cNvSpPr>
          <p:nvPr/>
        </p:nvSpPr>
        <p:spPr bwMode="auto">
          <a:xfrm>
            <a:off x="611188" y="765175"/>
            <a:ext cx="82089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IE" sz="3200"/>
          </a:p>
          <a:p>
            <a:pPr algn="ctr"/>
            <a:endParaRPr lang="en-US" sz="3200"/>
          </a:p>
        </p:txBody>
      </p:sp>
      <p:pic>
        <p:nvPicPr>
          <p:cNvPr id="15362" name="Picture 50" descr="New FAI Logo 2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692150"/>
            <a:ext cx="27162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357313" y="3711575"/>
            <a:ext cx="6858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2800" b="1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FAI Presentation </a:t>
            </a:r>
          </a:p>
          <a:p>
            <a:pPr algn="ctr"/>
            <a:r>
              <a:rPr lang="en-IE" sz="2800" b="1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To</a:t>
            </a:r>
          </a:p>
          <a:p>
            <a:pPr algn="ctr"/>
            <a:r>
              <a:rPr lang="en-IE" sz="2800" b="1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South Dublin County Council</a:t>
            </a:r>
          </a:p>
          <a:p>
            <a:pPr algn="ctr"/>
            <a:r>
              <a:rPr lang="en-IE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Monday 11</a:t>
            </a:r>
            <a:r>
              <a:rPr lang="en-IE" baseline="3000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IE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 November  2013</a:t>
            </a:r>
            <a:endParaRPr lang="en-US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9"/>
          <p:cNvSpPr>
            <a:spLocks noGrp="1"/>
          </p:cNvSpPr>
          <p:nvPr>
            <p:ph type="title" idx="4294967295"/>
          </p:nvPr>
        </p:nvSpPr>
        <p:spPr>
          <a:xfrm>
            <a:off x="1835150" y="273050"/>
            <a:ext cx="6394450" cy="1143000"/>
          </a:xfrm>
        </p:spPr>
        <p:txBody>
          <a:bodyPr/>
          <a:lstStyle/>
          <a:p>
            <a:pPr algn="l"/>
            <a:r>
              <a:rPr lang="en-IE" b="1" smtClean="0">
                <a:solidFill>
                  <a:srgbClr val="009900"/>
                </a:solidFill>
              </a:rPr>
              <a:t>FOOTBALL FOR ALL CHEEVERSTOWN</a:t>
            </a:r>
            <a:endParaRPr lang="en-US" b="1" smtClean="0">
              <a:solidFill>
                <a:srgbClr val="009900"/>
              </a:solidFill>
            </a:endParaRPr>
          </a:p>
        </p:txBody>
      </p:sp>
      <p:sp>
        <p:nvSpPr>
          <p:cNvPr id="24578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500063" y="4429125"/>
            <a:ext cx="8072437" cy="1285875"/>
          </a:xfrm>
        </p:spPr>
        <p:txBody>
          <a:bodyPr/>
          <a:lstStyle/>
          <a:p>
            <a:r>
              <a:rPr lang="en-GB" sz="2400" smtClean="0">
                <a:solidFill>
                  <a:srgbClr val="009900"/>
                </a:solidFill>
                <a:latin typeface="Lucida Fax"/>
              </a:rPr>
              <a:t>‘It’s a win – win programme for every student involved with or without a disability.’ </a:t>
            </a:r>
            <a:r>
              <a:rPr lang="en-GB" sz="1600" b="1" smtClean="0">
                <a:solidFill>
                  <a:srgbClr val="009900"/>
                </a:solidFill>
                <a:latin typeface="Lucida Fax"/>
              </a:rPr>
              <a:t>– Adrian Dunne Principal of Cheeverstown   </a:t>
            </a:r>
            <a:endParaRPr lang="en-US" sz="1600" b="1" smtClean="0"/>
          </a:p>
          <a:p>
            <a:endParaRPr lang="en-US" sz="2400" smtClean="0"/>
          </a:p>
        </p:txBody>
      </p:sp>
      <p:pic>
        <p:nvPicPr>
          <p:cNvPr id="24579" name="Picture 2" descr="C:\Documents and Settings\gerard.glynn\My Documents\My Pictures\FFA PICTURES\2803201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928813"/>
            <a:ext cx="3929062" cy="2357437"/>
          </a:xfrm>
        </p:spPr>
      </p:pic>
      <p:pic>
        <p:nvPicPr>
          <p:cNvPr id="24580" name="Picture 3" descr="C:\Documents and Settings\gerard.glynn\My Documents\My Pictures\FFA PICTURES\2012-10-26 11.41.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928813"/>
            <a:ext cx="36798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smtClean="0">
                <a:solidFill>
                  <a:srgbClr val="009900"/>
                </a:solidFill>
                <a:latin typeface="Calibri" pitchFamily="34" charset="0"/>
              </a:rPr>
              <a:t>One Development officer now coordinates activities of a </a:t>
            </a:r>
            <a:r>
              <a:rPr lang="en-IE" sz="2800" b="1" smtClean="0">
                <a:solidFill>
                  <a:srgbClr val="009900"/>
                </a:solidFill>
                <a:latin typeface="Calibri" pitchFamily="34" charset="0"/>
              </a:rPr>
              <a:t>TEAM of Interns and students (25)</a:t>
            </a:r>
          </a:p>
          <a:p>
            <a:r>
              <a:rPr lang="en-IE" sz="2800" smtClean="0">
                <a:solidFill>
                  <a:srgbClr val="009900"/>
                </a:solidFill>
                <a:latin typeface="Calibri" pitchFamily="34" charset="0"/>
              </a:rPr>
              <a:t>Multiple social inclusion events delivered locally – often at same time!</a:t>
            </a:r>
          </a:p>
          <a:p>
            <a:r>
              <a:rPr lang="en-IE" sz="2800" smtClean="0">
                <a:solidFill>
                  <a:srgbClr val="009900"/>
                </a:solidFill>
                <a:latin typeface="Calibri" pitchFamily="34" charset="0"/>
              </a:rPr>
              <a:t>Creating a sustainable base of volunteers going forward</a:t>
            </a:r>
            <a:endParaRPr lang="ga-IE" sz="2800" smtClean="0">
              <a:solidFill>
                <a:srgbClr val="009900"/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en-IE" sz="2800" smtClean="0">
              <a:solidFill>
                <a:srgbClr val="0099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>
                <a:solidFill>
                  <a:srgbClr val="009900"/>
                </a:solidFill>
              </a:rPr>
              <a:t>PROJECT FUTSAL (HUB) 2012/2013</a:t>
            </a:r>
            <a:br>
              <a:rPr lang="en-IE" b="1" smtClean="0">
                <a:solidFill>
                  <a:srgbClr val="009900"/>
                </a:solidFill>
              </a:rPr>
            </a:br>
            <a:r>
              <a:rPr lang="en-IE" sz="2800" b="1" smtClean="0">
                <a:solidFill>
                  <a:srgbClr val="009900"/>
                </a:solidFill>
              </a:rPr>
              <a:t>Community Activity – the multiplier effect</a:t>
            </a:r>
            <a:endParaRPr lang="en-US" sz="2800" b="1" smtClean="0">
              <a:solidFill>
                <a:srgbClr val="009900"/>
              </a:solidFill>
            </a:endParaRPr>
          </a:p>
        </p:txBody>
      </p:sp>
      <p:pic>
        <p:nvPicPr>
          <p:cNvPr id="4" name="Picture 3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786190"/>
            <a:ext cx="2738684" cy="2045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484313"/>
            <a:ext cx="8640762" cy="4525962"/>
          </a:xfrm>
        </p:spPr>
        <p:txBody>
          <a:bodyPr/>
          <a:lstStyle/>
          <a:p>
            <a:r>
              <a:rPr lang="en-IE" sz="2400" smtClean="0">
                <a:solidFill>
                  <a:srgbClr val="009900"/>
                </a:solidFill>
              </a:rPr>
              <a:t>35 people engaged with course so far...  </a:t>
            </a:r>
          </a:p>
          <a:p>
            <a:r>
              <a:rPr lang="en-IE" sz="2400" smtClean="0">
                <a:solidFill>
                  <a:srgbClr val="009900"/>
                </a:solidFill>
              </a:rPr>
              <a:t>1250 community hours completed last year </a:t>
            </a:r>
          </a:p>
          <a:p>
            <a:r>
              <a:rPr lang="en-IE" sz="2400" smtClean="0">
                <a:solidFill>
                  <a:srgbClr val="009900"/>
                </a:solidFill>
              </a:rPr>
              <a:t>5 graduates secured Internships in FAI</a:t>
            </a:r>
          </a:p>
          <a:p>
            <a:r>
              <a:rPr lang="en-IE" sz="2400" smtClean="0">
                <a:solidFill>
                  <a:srgbClr val="009900"/>
                </a:solidFill>
              </a:rPr>
              <a:t>56 applications this term – 27 accepted</a:t>
            </a:r>
          </a:p>
          <a:p>
            <a:r>
              <a:rPr lang="en-IE" sz="2400" smtClean="0">
                <a:solidFill>
                  <a:srgbClr val="009900"/>
                </a:solidFill>
              </a:rPr>
              <a:t>Community work increasing time year </a:t>
            </a:r>
          </a:p>
          <a:p>
            <a:r>
              <a:rPr lang="en-IE" sz="2400" smtClean="0">
                <a:solidFill>
                  <a:srgbClr val="009900"/>
                </a:solidFill>
              </a:rPr>
              <a:t>Number of programmes increased: Schools ,Late Night League, Soccer Sisters X 3 </a:t>
            </a:r>
          </a:p>
          <a:p>
            <a:r>
              <a:rPr lang="en-IE" sz="2400" smtClean="0">
                <a:solidFill>
                  <a:srgbClr val="009900"/>
                </a:solidFill>
              </a:rPr>
              <a:t>Football for All Programme</a:t>
            </a:r>
          </a:p>
          <a:p>
            <a:r>
              <a:rPr lang="en-IE" sz="2400" smtClean="0">
                <a:solidFill>
                  <a:srgbClr val="009900"/>
                </a:solidFill>
              </a:rPr>
              <a:t>Researchers currently collating data on all participants</a:t>
            </a:r>
          </a:p>
          <a:p>
            <a:endParaRPr lang="en-IE" sz="2400" smtClean="0">
              <a:solidFill>
                <a:srgbClr val="0099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>
                <a:solidFill>
                  <a:srgbClr val="009900"/>
                </a:solidFill>
              </a:rPr>
              <a:t>PROJECT FUTSAL (HUB) 2013/2014</a:t>
            </a:r>
            <a:endParaRPr lang="en-US" b="1" smtClean="0">
              <a:solidFill>
                <a:srgbClr val="009900"/>
              </a:solidFill>
            </a:endParaRPr>
          </a:p>
        </p:txBody>
      </p:sp>
      <p:pic>
        <p:nvPicPr>
          <p:cNvPr id="5" name="Picture 4" descr="Use-as-a-watermark-at-back-of-text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357299"/>
            <a:ext cx="172819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1835150" y="476250"/>
            <a:ext cx="52863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E" sz="2800" b="1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endParaRPr lang="en-IE" sz="2800" b="1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endParaRPr lang="en-IE" sz="2800" b="1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IE" sz="4800" b="1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THANK YOU</a:t>
            </a:r>
          </a:p>
          <a:p>
            <a:pPr algn="ctr"/>
            <a:endParaRPr lang="en-IE" sz="4800" b="1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  <a:p>
            <a:endParaRPr lang="en-US">
              <a:solidFill>
                <a:srgbClr val="00990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Development Officers in South Dublin County</a:t>
            </a:r>
            <a:endParaRPr lang="en-US" sz="3200" smtClean="0">
              <a:solidFill>
                <a:srgbClr val="0099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280400" cy="554513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GB" sz="1100" b="1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2400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Jim Crawford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JJ Glynn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Robert Hoey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Stephen Rice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GB" sz="2000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GB" sz="2000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GB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                                      </a:t>
            </a:r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                                                       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GB" sz="2000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2000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GB" sz="200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GB" sz="2000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GB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					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en-GB" sz="2000" b="1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en-GB" sz="2000" b="1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en-IE" b="1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  <a:defRPr/>
            </a:pPr>
            <a:endParaRPr lang="en-IE" b="1" dirty="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  <a:p>
            <a:pPr lvl="2" eaLnBrk="1" hangingPunct="1">
              <a:buFont typeface="Wingdings" pitchFamily="2" charset="2"/>
              <a:buChar char="Ø"/>
              <a:defRPr/>
            </a:pPr>
            <a:endParaRPr lang="en-IE" sz="18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60032" y="1571612"/>
            <a:ext cx="3283747" cy="342902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jim.crawford\Documents\PICS\DSCF21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857250"/>
            <a:ext cx="7286625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>
                <a:solidFill>
                  <a:srgbClr val="009900"/>
                </a:solidFill>
              </a:rPr>
              <a:t>COMMUNITY CLUBS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>
                <a:solidFill>
                  <a:srgbClr val="009900"/>
                </a:solidFill>
              </a:rPr>
              <a:t>Sacred Heart FC.</a:t>
            </a:r>
          </a:p>
          <a:p>
            <a:r>
              <a:rPr lang="en-IE" smtClean="0">
                <a:solidFill>
                  <a:srgbClr val="009900"/>
                </a:solidFill>
              </a:rPr>
              <a:t>Coach Education</a:t>
            </a:r>
          </a:p>
          <a:p>
            <a:r>
              <a:rPr lang="en-IE" smtClean="0">
                <a:solidFill>
                  <a:srgbClr val="009900"/>
                </a:solidFill>
              </a:rPr>
              <a:t>Football Nurseries</a:t>
            </a:r>
          </a:p>
          <a:p>
            <a:r>
              <a:rPr lang="en-IE" smtClean="0">
                <a:solidFill>
                  <a:srgbClr val="009900"/>
                </a:solidFill>
              </a:rPr>
              <a:t>SDCC/FAI Relationship</a:t>
            </a:r>
          </a:p>
          <a:p>
            <a:r>
              <a:rPr lang="en-IE" sz="1800" smtClean="0">
                <a:solidFill>
                  <a:srgbClr val="009900"/>
                </a:solidFill>
              </a:rPr>
              <a:t>Club Open Day</a:t>
            </a:r>
          </a:p>
          <a:p>
            <a:r>
              <a:rPr lang="en-IE" sz="1800" smtClean="0">
                <a:solidFill>
                  <a:srgbClr val="009900"/>
                </a:solidFill>
              </a:rPr>
              <a:t>Girls Easter Blitz</a:t>
            </a:r>
          </a:p>
          <a:p>
            <a:r>
              <a:rPr lang="en-IE" sz="1800" smtClean="0">
                <a:solidFill>
                  <a:srgbClr val="009900"/>
                </a:solidFill>
              </a:rPr>
              <a:t>Learning Difficulty Squad sessions</a:t>
            </a:r>
          </a:p>
          <a:p>
            <a:r>
              <a:rPr lang="en-IE" sz="1800" smtClean="0">
                <a:solidFill>
                  <a:srgbClr val="009900"/>
                </a:solidFill>
              </a:rPr>
              <a:t>Unemployment League</a:t>
            </a:r>
          </a:p>
          <a:p>
            <a:r>
              <a:rPr lang="en-IE" sz="1800" smtClean="0">
                <a:solidFill>
                  <a:srgbClr val="009900"/>
                </a:solidFill>
              </a:rPr>
              <a:t>Post Primary Futsal Competition</a:t>
            </a:r>
          </a:p>
        </p:txBody>
      </p:sp>
      <p:pic>
        <p:nvPicPr>
          <p:cNvPr id="18435" name="Picture 3" descr="C:\Users\jim.crawford\Desktop\backup\--- Jim's Backup ---\Pictures\2009-07 (Jul)\DSCN1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286000"/>
            <a:ext cx="3429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2000250"/>
          </a:xfrm>
        </p:spPr>
        <p:txBody>
          <a:bodyPr/>
          <a:lstStyle/>
          <a:p>
            <a:r>
              <a:rPr lang="en-IE" b="1" smtClean="0">
                <a:solidFill>
                  <a:srgbClr val="009900"/>
                </a:solidFill>
              </a:rPr>
              <a:t>SACRED HEART FC </a:t>
            </a:r>
            <a:br>
              <a:rPr lang="en-IE" b="1" smtClean="0">
                <a:solidFill>
                  <a:srgbClr val="009900"/>
                </a:solidFill>
              </a:rPr>
            </a:br>
            <a:endParaRPr lang="en-IE" b="1" smtClean="0">
              <a:solidFill>
                <a:srgbClr val="009900"/>
              </a:solidFill>
            </a:endParaRPr>
          </a:p>
        </p:txBody>
      </p:sp>
      <p:sp>
        <p:nvSpPr>
          <p:cNvPr id="1945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>
                <a:solidFill>
                  <a:srgbClr val="009900"/>
                </a:solidFill>
              </a:rPr>
              <a:t>Football for All</a:t>
            </a:r>
          </a:p>
          <a:p>
            <a:r>
              <a:rPr lang="en-IE" smtClean="0">
                <a:solidFill>
                  <a:srgbClr val="009900"/>
                </a:solidFill>
              </a:rPr>
              <a:t>Growth </a:t>
            </a:r>
          </a:p>
          <a:p>
            <a:r>
              <a:rPr lang="en-IE" smtClean="0">
                <a:solidFill>
                  <a:srgbClr val="009900"/>
                </a:solidFill>
              </a:rPr>
              <a:t>National Blitz Days</a:t>
            </a:r>
          </a:p>
        </p:txBody>
      </p:sp>
      <p:pic>
        <p:nvPicPr>
          <p:cNvPr id="19459" name="Picture 2" descr="C:\Users\jim.crawford\Documents\PICS\DSC_0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429000"/>
            <a:ext cx="4429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Users\jim.crawford\Documents\Picture1F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429000"/>
            <a:ext cx="37496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>
                <a:solidFill>
                  <a:srgbClr val="009900"/>
                </a:solidFill>
              </a:rPr>
              <a:t>SOCCER SISTERS</a:t>
            </a:r>
            <a:br>
              <a:rPr lang="en-IE" b="1" smtClean="0">
                <a:solidFill>
                  <a:srgbClr val="009900"/>
                </a:solidFill>
              </a:rPr>
            </a:br>
            <a:r>
              <a:rPr lang="en-IE" b="1" smtClean="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286375"/>
          </a:xfrm>
        </p:spPr>
        <p:txBody>
          <a:bodyPr/>
          <a:lstStyle/>
          <a:p>
            <a:r>
              <a:rPr lang="en-IE" sz="2000" smtClean="0">
                <a:solidFill>
                  <a:srgbClr val="009900"/>
                </a:solidFill>
              </a:rPr>
              <a:t>Creating pathways for young girls in the community to play soccer </a:t>
            </a:r>
          </a:p>
          <a:p>
            <a:r>
              <a:rPr lang="en-IE" sz="2000" smtClean="0">
                <a:solidFill>
                  <a:srgbClr val="009900"/>
                </a:solidFill>
              </a:rPr>
              <a:t>Interaction with clubs to begin girls teams</a:t>
            </a:r>
          </a:p>
          <a:p>
            <a:r>
              <a:rPr lang="en-IE" sz="2000" smtClean="0">
                <a:solidFill>
                  <a:srgbClr val="009900"/>
                </a:solidFill>
              </a:rPr>
              <a:t>Taster coaching sessions in local schools </a:t>
            </a:r>
          </a:p>
          <a:p>
            <a:r>
              <a:rPr lang="en-IE" sz="2000" smtClean="0">
                <a:solidFill>
                  <a:srgbClr val="009900"/>
                </a:solidFill>
              </a:rPr>
              <a:t>8 week after school coaching sessions </a:t>
            </a:r>
          </a:p>
          <a:p>
            <a:r>
              <a:rPr lang="en-IE" sz="2000" smtClean="0">
                <a:solidFill>
                  <a:srgbClr val="009900"/>
                </a:solidFill>
              </a:rPr>
              <a:t>4 programmes currently running in South Dublin County -- Lucan/Clondalkin/Tallaght and Terenure </a:t>
            </a:r>
          </a:p>
          <a:p>
            <a:r>
              <a:rPr lang="en-IE" sz="2000" smtClean="0">
                <a:solidFill>
                  <a:srgbClr val="009900"/>
                </a:solidFill>
              </a:rPr>
              <a:t>This is a Challenging area but we continue to try create sustainability in girls soccer in the county </a:t>
            </a:r>
          </a:p>
        </p:txBody>
      </p:sp>
      <p:pic>
        <p:nvPicPr>
          <p:cNvPr id="20483" name="Picture 2" descr="https://mail.fai.ie/exchange/jim.crawford/Inbox/Emailing:%20603566.jpg.EML/603566.jpg/C58EA28C-18C0-4a97-9AF2-036E93DDAFB3/603566.jpg?attach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714750"/>
            <a:ext cx="464343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jim.crawford\Documents\PICS\2012-06-20 19.08.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820737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smtClean="0">
                <a:solidFill>
                  <a:srgbClr val="009900"/>
                </a:solidFill>
              </a:rPr>
              <a:t>BALGADDY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smtClean="0">
                <a:solidFill>
                  <a:srgbClr val="009900"/>
                </a:solidFill>
              </a:rPr>
              <a:t>Hugely diverse area in South Dublin County</a:t>
            </a:r>
          </a:p>
          <a:p>
            <a:r>
              <a:rPr lang="en-IE" sz="2400" smtClean="0">
                <a:solidFill>
                  <a:srgbClr val="009900"/>
                </a:solidFill>
              </a:rPr>
              <a:t>Anti social issues/crime and racist attacks </a:t>
            </a:r>
          </a:p>
          <a:p>
            <a:r>
              <a:rPr lang="en-IE" sz="2400" smtClean="0">
                <a:solidFill>
                  <a:srgbClr val="009900"/>
                </a:solidFill>
              </a:rPr>
              <a:t>Community Football Day; summer soccer kits/bags/tickets to Aviva</a:t>
            </a:r>
          </a:p>
          <a:p>
            <a:r>
              <a:rPr lang="en-IE" sz="2400" smtClean="0">
                <a:solidFill>
                  <a:srgbClr val="009900"/>
                </a:solidFill>
              </a:rPr>
              <a:t>Kids Soccer Drop In’s every Tuesday </a:t>
            </a:r>
          </a:p>
          <a:p>
            <a:r>
              <a:rPr lang="en-IE" sz="2400" smtClean="0">
                <a:solidFill>
                  <a:srgbClr val="009900"/>
                </a:solidFill>
              </a:rPr>
              <a:t>Soccer for unemployed adults every Thursday morning </a:t>
            </a:r>
          </a:p>
          <a:p>
            <a:endParaRPr lang="en-IE" sz="2400" smtClean="0"/>
          </a:p>
        </p:txBody>
      </p:sp>
      <p:pic>
        <p:nvPicPr>
          <p:cNvPr id="22531" name="Picture 3" descr="C:\Users\jim.crawford\Documents\PICS\photo 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214813"/>
            <a:ext cx="3857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600" smtClean="0">
                <a:solidFill>
                  <a:srgbClr val="009900"/>
                </a:solidFill>
              </a:rPr>
              <a:t>Group of 18 wheelchair users with a physical and or intellectual disability.</a:t>
            </a:r>
          </a:p>
          <a:p>
            <a:r>
              <a:rPr lang="en-IE" sz="2600" smtClean="0">
                <a:solidFill>
                  <a:srgbClr val="009900"/>
                </a:solidFill>
              </a:rPr>
              <a:t>Programme running since 2008.</a:t>
            </a:r>
          </a:p>
          <a:p>
            <a:r>
              <a:rPr lang="en-IE" sz="2600" smtClean="0">
                <a:solidFill>
                  <a:srgbClr val="009900"/>
                </a:solidFill>
              </a:rPr>
              <a:t>Sessions run Friday’s from September to June.</a:t>
            </a:r>
          </a:p>
          <a:p>
            <a:r>
              <a:rPr lang="en-IE" sz="2600" smtClean="0">
                <a:solidFill>
                  <a:srgbClr val="009900"/>
                </a:solidFill>
              </a:rPr>
              <a:t>1.5 hour session which is assisted by 5</a:t>
            </a:r>
            <a:r>
              <a:rPr lang="en-IE" sz="2600" baseline="30000" smtClean="0">
                <a:solidFill>
                  <a:srgbClr val="009900"/>
                </a:solidFill>
              </a:rPr>
              <a:t>th</a:t>
            </a:r>
            <a:r>
              <a:rPr lang="en-IE" sz="2600" smtClean="0">
                <a:solidFill>
                  <a:srgbClr val="009900"/>
                </a:solidFill>
              </a:rPr>
              <a:t>/6</a:t>
            </a:r>
            <a:r>
              <a:rPr lang="en-IE" sz="2600" baseline="30000" smtClean="0">
                <a:solidFill>
                  <a:srgbClr val="009900"/>
                </a:solidFill>
              </a:rPr>
              <a:t>th</a:t>
            </a:r>
            <a:r>
              <a:rPr lang="en-IE" sz="2600" smtClean="0">
                <a:solidFill>
                  <a:srgbClr val="009900"/>
                </a:solidFill>
              </a:rPr>
              <a:t> class students who play fun football games.</a:t>
            </a:r>
          </a:p>
          <a:p>
            <a:r>
              <a:rPr lang="en-IE" sz="2600" smtClean="0">
                <a:solidFill>
                  <a:srgbClr val="009900"/>
                </a:solidFill>
              </a:rPr>
              <a:t>10 primary schools involved for a 3 week block.</a:t>
            </a:r>
          </a:p>
          <a:p>
            <a:endParaRPr lang="en-US" smtClean="0"/>
          </a:p>
        </p:txBody>
      </p:sp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1476375" y="274638"/>
            <a:ext cx="7210425" cy="1143000"/>
          </a:xfrm>
        </p:spPr>
        <p:txBody>
          <a:bodyPr/>
          <a:lstStyle/>
          <a:p>
            <a:pPr algn="l"/>
            <a:r>
              <a:rPr lang="en-IE" b="1" smtClean="0">
                <a:solidFill>
                  <a:srgbClr val="009900"/>
                </a:solidFill>
              </a:rPr>
              <a:t>FOOTBALL FOR ALL CHEEVERSTOWN</a:t>
            </a:r>
            <a:endParaRPr lang="en-US" b="1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332</Words>
  <Application>Microsoft Office PowerPoint</Application>
  <PresentationFormat>On-screen Show (4:3)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Tahoma</vt:lpstr>
      <vt:lpstr>Wingdings</vt:lpstr>
      <vt:lpstr>Lucida Fax</vt:lpstr>
      <vt:lpstr>Calibri</vt:lpstr>
      <vt:lpstr>MS PGothic</vt:lpstr>
      <vt:lpstr>Default Design</vt:lpstr>
      <vt:lpstr>Slide 1</vt:lpstr>
      <vt:lpstr>Development Officers in South Dublin County</vt:lpstr>
      <vt:lpstr>Slide 3</vt:lpstr>
      <vt:lpstr>COMMUNITY CLUBS</vt:lpstr>
      <vt:lpstr>SACRED HEART FC  </vt:lpstr>
      <vt:lpstr>SOCCER SISTERS  </vt:lpstr>
      <vt:lpstr>Slide 7</vt:lpstr>
      <vt:lpstr>BALGADDY </vt:lpstr>
      <vt:lpstr>FOOTBALL FOR ALL CHEEVERSTOWN</vt:lpstr>
      <vt:lpstr>FOOTBALL FOR ALL CHEEVERSTOWN</vt:lpstr>
      <vt:lpstr>PROJECT FUTSAL (HUB) 2012/2013 Community Activity – the multiplier effect</vt:lpstr>
      <vt:lpstr>PROJECT FUTSAL (HUB) 2013/2014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Fahy</dc:creator>
  <cp:lastModifiedBy>sdcc</cp:lastModifiedBy>
  <cp:revision>350</cp:revision>
  <dcterms:created xsi:type="dcterms:W3CDTF">2006-10-22T20:23:13Z</dcterms:created>
  <dcterms:modified xsi:type="dcterms:W3CDTF">2013-11-08T15:35:47Z</dcterms:modified>
</cp:coreProperties>
</file>